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98" r:id="rId2"/>
    <p:sldId id="258" r:id="rId3"/>
    <p:sldId id="260" r:id="rId4"/>
    <p:sldId id="305" r:id="rId5"/>
    <p:sldId id="296" r:id="rId6"/>
    <p:sldId id="291" r:id="rId7"/>
    <p:sldId id="289" r:id="rId8"/>
    <p:sldId id="290" r:id="rId9"/>
    <p:sldId id="283" r:id="rId10"/>
    <p:sldId id="317" r:id="rId11"/>
    <p:sldId id="316" r:id="rId12"/>
    <p:sldId id="315" r:id="rId13"/>
    <p:sldId id="312" r:id="rId14"/>
    <p:sldId id="293" r:id="rId15"/>
    <p:sldId id="301" r:id="rId16"/>
    <p:sldId id="300" r:id="rId17"/>
    <p:sldId id="310" r:id="rId18"/>
    <p:sldId id="299" r:id="rId19"/>
    <p:sldId id="303" r:id="rId20"/>
    <p:sldId id="306" r:id="rId21"/>
    <p:sldId id="311" r:id="rId22"/>
    <p:sldId id="30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9CBEF5-FC0C-717E-3EF6-BA5069CCCACA}" v="12" dt="2024-04-01T01:37:45.405"/>
    <p1510:client id="{4D84D458-C1F8-2896-54B0-1D7A9E596470}" v="10" dt="2024-03-31T20:11:37.237"/>
    <p1510:client id="{6A829A5A-E94F-51A2-5053-21283D62FE0A}" v="2" dt="2024-04-01T01:52:36.568"/>
    <p1510:client id="{79932678-C3D6-445E-EB2B-4DF1322104C0}" v="1" dt="2024-04-01T01:41:50.554"/>
    <p1510:client id="{8579CF3E-1647-974F-846B-624CD7D8153D}" v="114" dt="2024-04-01T01:51:59.786"/>
    <p1510:client id="{862685BE-5828-B1E7-9188-0FCD5FDDA433}" v="1004" dt="2024-04-01T01:16:21.356"/>
    <p1510:client id="{9290073C-71B9-8530-C134-859EF8638464}" v="445" dt="2024-04-01T03:56:14.332"/>
    <p1510:client id="{9F7B235E-99AF-A500-F8B0-E7DA1B5BAE05}" v="101" dt="2024-03-31T20:06:15.978"/>
    <p1510:client id="{DCC1BA73-8BFD-B4E1-CFB0-54C871FB98D1}" v="3" dt="2024-03-31T18:44:03.4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0DC60C-B1B1-4F71-8956-7187714357D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A4D8194-E1D8-4FBE-82F5-6B201FD5323C}">
      <dgm:prSet/>
      <dgm:spPr/>
      <dgm:t>
        <a:bodyPr/>
        <a:lstStyle/>
        <a:p>
          <a:pPr>
            <a:lnSpc>
              <a:spcPct val="100000"/>
            </a:lnSpc>
          </a:pPr>
          <a:r>
            <a:rPr lang="en-US"/>
            <a:t>Narration to Video Generation</a:t>
          </a:r>
        </a:p>
      </dgm:t>
    </dgm:pt>
    <dgm:pt modelId="{2BAF9F62-F70A-4568-97EC-9F86BD44D685}" type="parTrans" cxnId="{2403E2EE-359F-4FA1-BA52-E82405E5F336}">
      <dgm:prSet/>
      <dgm:spPr/>
      <dgm:t>
        <a:bodyPr/>
        <a:lstStyle/>
        <a:p>
          <a:endParaRPr lang="en-US"/>
        </a:p>
      </dgm:t>
    </dgm:pt>
    <dgm:pt modelId="{737CD222-03B8-4FA6-9E67-D258CA4F5987}" type="sibTrans" cxnId="{2403E2EE-359F-4FA1-BA52-E82405E5F336}">
      <dgm:prSet/>
      <dgm:spPr/>
      <dgm:t>
        <a:bodyPr/>
        <a:lstStyle/>
        <a:p>
          <a:pPr>
            <a:lnSpc>
              <a:spcPct val="100000"/>
            </a:lnSpc>
          </a:pPr>
          <a:endParaRPr lang="en-US"/>
        </a:p>
      </dgm:t>
    </dgm:pt>
    <dgm:pt modelId="{78CB7A29-F772-46BC-88A1-422C24E70216}">
      <dgm:prSet/>
      <dgm:spPr/>
      <dgm:t>
        <a:bodyPr/>
        <a:lstStyle/>
        <a:p>
          <a:pPr>
            <a:lnSpc>
              <a:spcPct val="100000"/>
            </a:lnSpc>
          </a:pPr>
          <a:r>
            <a:rPr lang="en-US"/>
            <a:t>Various Input Format Support ( Audio, Text, Image)</a:t>
          </a:r>
        </a:p>
      </dgm:t>
    </dgm:pt>
    <dgm:pt modelId="{78830BF2-BB10-4922-B044-A91FD58B5A19}" type="parTrans" cxnId="{AA94B844-B359-413F-836D-237F7D9DEEA4}">
      <dgm:prSet/>
      <dgm:spPr/>
      <dgm:t>
        <a:bodyPr/>
        <a:lstStyle/>
        <a:p>
          <a:endParaRPr lang="en-US"/>
        </a:p>
      </dgm:t>
    </dgm:pt>
    <dgm:pt modelId="{F5E32F6F-5D1F-4E87-9B7F-B369234098BC}" type="sibTrans" cxnId="{AA94B844-B359-413F-836D-237F7D9DEEA4}">
      <dgm:prSet/>
      <dgm:spPr/>
      <dgm:t>
        <a:bodyPr/>
        <a:lstStyle/>
        <a:p>
          <a:pPr>
            <a:lnSpc>
              <a:spcPct val="100000"/>
            </a:lnSpc>
          </a:pPr>
          <a:endParaRPr lang="en-US"/>
        </a:p>
      </dgm:t>
    </dgm:pt>
    <dgm:pt modelId="{46B0A626-7C7E-4A24-9A3B-076762F65CFC}">
      <dgm:prSet/>
      <dgm:spPr/>
      <dgm:t>
        <a:bodyPr/>
        <a:lstStyle/>
        <a:p>
          <a:pPr>
            <a:lnSpc>
              <a:spcPct val="100000"/>
            </a:lnSpc>
          </a:pPr>
          <a:r>
            <a:rPr lang="en-US"/>
            <a:t>Multi- Language Support</a:t>
          </a:r>
        </a:p>
      </dgm:t>
    </dgm:pt>
    <dgm:pt modelId="{9D0EFEB3-9964-4204-9494-841502004E22}" type="parTrans" cxnId="{1AA4F156-0C88-4E3D-B498-3F3188812BE6}">
      <dgm:prSet/>
      <dgm:spPr/>
      <dgm:t>
        <a:bodyPr/>
        <a:lstStyle/>
        <a:p>
          <a:endParaRPr lang="en-US"/>
        </a:p>
      </dgm:t>
    </dgm:pt>
    <dgm:pt modelId="{AC2494DE-0F96-4C38-910C-A66D724D41FE}" type="sibTrans" cxnId="{1AA4F156-0C88-4E3D-B498-3F3188812BE6}">
      <dgm:prSet/>
      <dgm:spPr/>
      <dgm:t>
        <a:bodyPr/>
        <a:lstStyle/>
        <a:p>
          <a:pPr>
            <a:lnSpc>
              <a:spcPct val="100000"/>
            </a:lnSpc>
          </a:pPr>
          <a:endParaRPr lang="en-US"/>
        </a:p>
      </dgm:t>
    </dgm:pt>
    <dgm:pt modelId="{C52C275D-B953-4CDA-9859-20841B7CE023}">
      <dgm:prSet/>
      <dgm:spPr/>
      <dgm:t>
        <a:bodyPr/>
        <a:lstStyle/>
        <a:p>
          <a:pPr>
            <a:lnSpc>
              <a:spcPct val="100000"/>
            </a:lnSpc>
          </a:pPr>
          <a:r>
            <a:rPr lang="en-US"/>
            <a:t>Customized Theme Options</a:t>
          </a:r>
        </a:p>
      </dgm:t>
    </dgm:pt>
    <dgm:pt modelId="{44713E0E-0072-4790-87A0-36BC93A9FEFB}" type="parTrans" cxnId="{4CC0E53E-8043-4F8C-9D7D-18964DC17E08}">
      <dgm:prSet/>
      <dgm:spPr/>
      <dgm:t>
        <a:bodyPr/>
        <a:lstStyle/>
        <a:p>
          <a:endParaRPr lang="en-US"/>
        </a:p>
      </dgm:t>
    </dgm:pt>
    <dgm:pt modelId="{4C8F72DC-AF4F-4EB2-B0CB-D80A623DD0BC}" type="sibTrans" cxnId="{4CC0E53E-8043-4F8C-9D7D-18964DC17E08}">
      <dgm:prSet/>
      <dgm:spPr/>
      <dgm:t>
        <a:bodyPr/>
        <a:lstStyle/>
        <a:p>
          <a:pPr>
            <a:lnSpc>
              <a:spcPct val="100000"/>
            </a:lnSpc>
          </a:pPr>
          <a:endParaRPr lang="en-US"/>
        </a:p>
      </dgm:t>
    </dgm:pt>
    <dgm:pt modelId="{E16814BA-E4B7-4FD0-BBCF-30D758B6F3E3}">
      <dgm:prSet/>
      <dgm:spPr/>
      <dgm:t>
        <a:bodyPr/>
        <a:lstStyle/>
        <a:p>
          <a:pPr>
            <a:lnSpc>
              <a:spcPct val="100000"/>
            </a:lnSpc>
          </a:pPr>
          <a:r>
            <a:rPr lang="en-US"/>
            <a:t>Personal Voice Imitation</a:t>
          </a:r>
        </a:p>
      </dgm:t>
    </dgm:pt>
    <dgm:pt modelId="{85744109-C212-4C2E-A148-C2B0456ECAAD}" type="parTrans" cxnId="{8E8E5D2F-E262-4CB3-B0A7-30AEC0543743}">
      <dgm:prSet/>
      <dgm:spPr/>
      <dgm:t>
        <a:bodyPr/>
        <a:lstStyle/>
        <a:p>
          <a:endParaRPr lang="en-US"/>
        </a:p>
      </dgm:t>
    </dgm:pt>
    <dgm:pt modelId="{2486248E-D961-4261-B739-10EA54AE9762}" type="sibTrans" cxnId="{8E8E5D2F-E262-4CB3-B0A7-30AEC0543743}">
      <dgm:prSet/>
      <dgm:spPr/>
      <dgm:t>
        <a:bodyPr/>
        <a:lstStyle/>
        <a:p>
          <a:pPr>
            <a:lnSpc>
              <a:spcPct val="100000"/>
            </a:lnSpc>
          </a:pPr>
          <a:endParaRPr lang="en-US"/>
        </a:p>
      </dgm:t>
    </dgm:pt>
    <dgm:pt modelId="{63B91577-BBF4-428E-91DA-4121CFAB35F3}">
      <dgm:prSet/>
      <dgm:spPr/>
      <dgm:t>
        <a:bodyPr/>
        <a:lstStyle/>
        <a:p>
          <a:pPr>
            <a:lnSpc>
              <a:spcPct val="100000"/>
            </a:lnSpc>
          </a:pPr>
          <a:r>
            <a:rPr lang="en-US"/>
            <a:t>Music &amp; Sound Effects Support</a:t>
          </a:r>
        </a:p>
      </dgm:t>
    </dgm:pt>
    <dgm:pt modelId="{B742BFF3-7A81-4376-AE35-B30400C6B6C4}" type="parTrans" cxnId="{4C9CFEB3-5F1D-4E72-9B27-306136C75BEB}">
      <dgm:prSet/>
      <dgm:spPr/>
      <dgm:t>
        <a:bodyPr/>
        <a:lstStyle/>
        <a:p>
          <a:endParaRPr lang="en-US"/>
        </a:p>
      </dgm:t>
    </dgm:pt>
    <dgm:pt modelId="{53CF1DF7-49C8-4512-BE67-C31CD3044288}" type="sibTrans" cxnId="{4C9CFEB3-5F1D-4E72-9B27-306136C75BEB}">
      <dgm:prSet/>
      <dgm:spPr/>
      <dgm:t>
        <a:bodyPr/>
        <a:lstStyle/>
        <a:p>
          <a:endParaRPr lang="en-US"/>
        </a:p>
      </dgm:t>
    </dgm:pt>
    <dgm:pt modelId="{7CDFDDE7-3771-4D26-9175-716063CE136C}" type="pres">
      <dgm:prSet presAssocID="{C00DC60C-B1B1-4F71-8956-7187714357D9}" presName="root" presStyleCnt="0">
        <dgm:presLayoutVars>
          <dgm:dir/>
          <dgm:resizeHandles val="exact"/>
        </dgm:presLayoutVars>
      </dgm:prSet>
      <dgm:spPr/>
    </dgm:pt>
    <dgm:pt modelId="{C8AB95CF-9D4F-4BD8-AECB-657CAEDB9B11}" type="pres">
      <dgm:prSet presAssocID="{C00DC60C-B1B1-4F71-8956-7187714357D9}" presName="container" presStyleCnt="0">
        <dgm:presLayoutVars>
          <dgm:dir/>
          <dgm:resizeHandles val="exact"/>
        </dgm:presLayoutVars>
      </dgm:prSet>
      <dgm:spPr/>
    </dgm:pt>
    <dgm:pt modelId="{D2873A5F-08D9-4A52-92B2-C8BFA556589B}" type="pres">
      <dgm:prSet presAssocID="{6A4D8194-E1D8-4FBE-82F5-6B201FD5323C}" presName="compNode" presStyleCnt="0"/>
      <dgm:spPr/>
    </dgm:pt>
    <dgm:pt modelId="{D6AF5710-0FB4-401C-A8C2-CF297179A980}" type="pres">
      <dgm:prSet presAssocID="{6A4D8194-E1D8-4FBE-82F5-6B201FD5323C}" presName="iconBgRect" presStyleLbl="bgShp" presStyleIdx="0" presStyleCnt="6"/>
      <dgm:spPr/>
    </dgm:pt>
    <dgm:pt modelId="{482A4716-1ECF-4E88-A528-CF2648282711}" type="pres">
      <dgm:prSet presAssocID="{6A4D8194-E1D8-4FBE-82F5-6B201FD5323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ideo camera"/>
        </a:ext>
      </dgm:extLst>
    </dgm:pt>
    <dgm:pt modelId="{945735EB-433F-4DAC-86E1-18E3CE9F1D9E}" type="pres">
      <dgm:prSet presAssocID="{6A4D8194-E1D8-4FBE-82F5-6B201FD5323C}" presName="spaceRect" presStyleCnt="0"/>
      <dgm:spPr/>
    </dgm:pt>
    <dgm:pt modelId="{D15EDC66-7976-4098-823F-B5C45AB8E99A}" type="pres">
      <dgm:prSet presAssocID="{6A4D8194-E1D8-4FBE-82F5-6B201FD5323C}" presName="textRect" presStyleLbl="revTx" presStyleIdx="0" presStyleCnt="6">
        <dgm:presLayoutVars>
          <dgm:chMax val="1"/>
          <dgm:chPref val="1"/>
        </dgm:presLayoutVars>
      </dgm:prSet>
      <dgm:spPr/>
    </dgm:pt>
    <dgm:pt modelId="{BEE9F32A-4229-409D-9133-6B7D56DCC4BA}" type="pres">
      <dgm:prSet presAssocID="{737CD222-03B8-4FA6-9E67-D258CA4F5987}" presName="sibTrans" presStyleLbl="sibTrans2D1" presStyleIdx="0" presStyleCnt="0"/>
      <dgm:spPr/>
    </dgm:pt>
    <dgm:pt modelId="{8C1204E1-B0BF-4A2D-BFC4-69BE853D2E15}" type="pres">
      <dgm:prSet presAssocID="{78CB7A29-F772-46BC-88A1-422C24E70216}" presName="compNode" presStyleCnt="0"/>
      <dgm:spPr/>
    </dgm:pt>
    <dgm:pt modelId="{BE15F146-9C65-4657-A942-744092CB6342}" type="pres">
      <dgm:prSet presAssocID="{78CB7A29-F772-46BC-88A1-422C24E70216}" presName="iconBgRect" presStyleLbl="bgShp" presStyleIdx="1" presStyleCnt="6"/>
      <dgm:spPr/>
    </dgm:pt>
    <dgm:pt modelId="{E2A5BC52-1DD8-427C-AB7E-3870AD78E6B3}" type="pres">
      <dgm:prSet presAssocID="{78CB7A29-F772-46BC-88A1-422C24E7021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odcast"/>
        </a:ext>
      </dgm:extLst>
    </dgm:pt>
    <dgm:pt modelId="{0AE7802B-EA6D-4CD4-BB04-6FCC6B5CF22C}" type="pres">
      <dgm:prSet presAssocID="{78CB7A29-F772-46BC-88A1-422C24E70216}" presName="spaceRect" presStyleCnt="0"/>
      <dgm:spPr/>
    </dgm:pt>
    <dgm:pt modelId="{5A4B648D-A9C0-4EF7-B939-A91A515A4120}" type="pres">
      <dgm:prSet presAssocID="{78CB7A29-F772-46BC-88A1-422C24E70216}" presName="textRect" presStyleLbl="revTx" presStyleIdx="1" presStyleCnt="6">
        <dgm:presLayoutVars>
          <dgm:chMax val="1"/>
          <dgm:chPref val="1"/>
        </dgm:presLayoutVars>
      </dgm:prSet>
      <dgm:spPr/>
    </dgm:pt>
    <dgm:pt modelId="{ED857650-08CB-49D4-92A7-99F443004847}" type="pres">
      <dgm:prSet presAssocID="{F5E32F6F-5D1F-4E87-9B7F-B369234098BC}" presName="sibTrans" presStyleLbl="sibTrans2D1" presStyleIdx="0" presStyleCnt="0"/>
      <dgm:spPr/>
    </dgm:pt>
    <dgm:pt modelId="{9D643224-9DB0-4BB9-BF89-6771072EC2A2}" type="pres">
      <dgm:prSet presAssocID="{46B0A626-7C7E-4A24-9A3B-076762F65CFC}" presName="compNode" presStyleCnt="0"/>
      <dgm:spPr/>
    </dgm:pt>
    <dgm:pt modelId="{88680F2F-FEE8-47B1-883E-3DFBB78968A3}" type="pres">
      <dgm:prSet presAssocID="{46B0A626-7C7E-4A24-9A3B-076762F65CFC}" presName="iconBgRect" presStyleLbl="bgShp" presStyleIdx="2" presStyleCnt="6"/>
      <dgm:spPr/>
    </dgm:pt>
    <dgm:pt modelId="{91A3E2EE-CA56-4659-9AD2-C14133905550}" type="pres">
      <dgm:prSet presAssocID="{46B0A626-7C7E-4A24-9A3B-076762F65CF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Internet"/>
        </a:ext>
      </dgm:extLst>
    </dgm:pt>
    <dgm:pt modelId="{589521F9-82B2-4C1F-955E-D05E560FC2E5}" type="pres">
      <dgm:prSet presAssocID="{46B0A626-7C7E-4A24-9A3B-076762F65CFC}" presName="spaceRect" presStyleCnt="0"/>
      <dgm:spPr/>
    </dgm:pt>
    <dgm:pt modelId="{BC0F8F68-B6FE-4A65-BB19-2272FEEA031E}" type="pres">
      <dgm:prSet presAssocID="{46B0A626-7C7E-4A24-9A3B-076762F65CFC}" presName="textRect" presStyleLbl="revTx" presStyleIdx="2" presStyleCnt="6">
        <dgm:presLayoutVars>
          <dgm:chMax val="1"/>
          <dgm:chPref val="1"/>
        </dgm:presLayoutVars>
      </dgm:prSet>
      <dgm:spPr/>
    </dgm:pt>
    <dgm:pt modelId="{9C3B6625-C8C4-4A13-86FB-2401F08056AE}" type="pres">
      <dgm:prSet presAssocID="{AC2494DE-0F96-4C38-910C-A66D724D41FE}" presName="sibTrans" presStyleLbl="sibTrans2D1" presStyleIdx="0" presStyleCnt="0"/>
      <dgm:spPr/>
    </dgm:pt>
    <dgm:pt modelId="{EA65C0DF-8955-4E3D-9108-60DF5173CD87}" type="pres">
      <dgm:prSet presAssocID="{C52C275D-B953-4CDA-9859-20841B7CE023}" presName="compNode" presStyleCnt="0"/>
      <dgm:spPr/>
    </dgm:pt>
    <dgm:pt modelId="{40711C64-B26B-42ED-BC49-C8204A7F21B6}" type="pres">
      <dgm:prSet presAssocID="{C52C275D-B953-4CDA-9859-20841B7CE023}" presName="iconBgRect" presStyleLbl="bgShp" presStyleIdx="3" presStyleCnt="6"/>
      <dgm:spPr/>
    </dgm:pt>
    <dgm:pt modelId="{5B0D1A28-73F9-4216-95B6-6B63FCFD67FA}" type="pres">
      <dgm:prSet presAssocID="{C52C275D-B953-4CDA-9859-20841B7CE02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FD16D98D-4204-4570-B146-D96248C89460}" type="pres">
      <dgm:prSet presAssocID="{C52C275D-B953-4CDA-9859-20841B7CE023}" presName="spaceRect" presStyleCnt="0"/>
      <dgm:spPr/>
    </dgm:pt>
    <dgm:pt modelId="{E31109DA-B750-4B39-9586-33C5CFB50DF7}" type="pres">
      <dgm:prSet presAssocID="{C52C275D-B953-4CDA-9859-20841B7CE023}" presName="textRect" presStyleLbl="revTx" presStyleIdx="3" presStyleCnt="6">
        <dgm:presLayoutVars>
          <dgm:chMax val="1"/>
          <dgm:chPref val="1"/>
        </dgm:presLayoutVars>
      </dgm:prSet>
      <dgm:spPr/>
    </dgm:pt>
    <dgm:pt modelId="{FCC348FD-4C9F-47D1-893E-347A77DECA91}" type="pres">
      <dgm:prSet presAssocID="{4C8F72DC-AF4F-4EB2-B0CB-D80A623DD0BC}" presName="sibTrans" presStyleLbl="sibTrans2D1" presStyleIdx="0" presStyleCnt="0"/>
      <dgm:spPr/>
    </dgm:pt>
    <dgm:pt modelId="{4195CD87-1DF7-4749-8858-4FD4A5F26004}" type="pres">
      <dgm:prSet presAssocID="{E16814BA-E4B7-4FD0-BBCF-30D758B6F3E3}" presName="compNode" presStyleCnt="0"/>
      <dgm:spPr/>
    </dgm:pt>
    <dgm:pt modelId="{DA9EC048-AC1E-497B-9813-99535239D8F6}" type="pres">
      <dgm:prSet presAssocID="{E16814BA-E4B7-4FD0-BBCF-30D758B6F3E3}" presName="iconBgRect" presStyleLbl="bgShp" presStyleIdx="4" presStyleCnt="6"/>
      <dgm:spPr/>
    </dgm:pt>
    <dgm:pt modelId="{96298E4A-F7EE-47D5-8641-A939EC462DBE}" type="pres">
      <dgm:prSet presAssocID="{E16814BA-E4B7-4FD0-BBCF-30D758B6F3E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adio microphone"/>
        </a:ext>
      </dgm:extLst>
    </dgm:pt>
    <dgm:pt modelId="{95365A80-CF8B-4B0E-B547-3AEFD1D709B0}" type="pres">
      <dgm:prSet presAssocID="{E16814BA-E4B7-4FD0-BBCF-30D758B6F3E3}" presName="spaceRect" presStyleCnt="0"/>
      <dgm:spPr/>
    </dgm:pt>
    <dgm:pt modelId="{2437362D-6AE8-433E-8B8E-6B714C37B243}" type="pres">
      <dgm:prSet presAssocID="{E16814BA-E4B7-4FD0-BBCF-30D758B6F3E3}" presName="textRect" presStyleLbl="revTx" presStyleIdx="4" presStyleCnt="6">
        <dgm:presLayoutVars>
          <dgm:chMax val="1"/>
          <dgm:chPref val="1"/>
        </dgm:presLayoutVars>
      </dgm:prSet>
      <dgm:spPr/>
    </dgm:pt>
    <dgm:pt modelId="{E6267ACA-4A4E-40D7-A3D5-3C83B8CD39E5}" type="pres">
      <dgm:prSet presAssocID="{2486248E-D961-4261-B739-10EA54AE9762}" presName="sibTrans" presStyleLbl="sibTrans2D1" presStyleIdx="0" presStyleCnt="0"/>
      <dgm:spPr/>
    </dgm:pt>
    <dgm:pt modelId="{F636C86A-FCCF-4D37-B679-6D89BF864111}" type="pres">
      <dgm:prSet presAssocID="{63B91577-BBF4-428E-91DA-4121CFAB35F3}" presName="compNode" presStyleCnt="0"/>
      <dgm:spPr/>
    </dgm:pt>
    <dgm:pt modelId="{10B9C366-6FB4-40BF-9779-9EF2429363C8}" type="pres">
      <dgm:prSet presAssocID="{63B91577-BBF4-428E-91DA-4121CFAB35F3}" presName="iconBgRect" presStyleLbl="bgShp" presStyleIdx="5" presStyleCnt="6"/>
      <dgm:spPr/>
    </dgm:pt>
    <dgm:pt modelId="{D073A515-8B7A-4818-8037-F6D51C792224}" type="pres">
      <dgm:prSet presAssocID="{63B91577-BBF4-428E-91DA-4121CFAB35F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Music Notes"/>
        </a:ext>
      </dgm:extLst>
    </dgm:pt>
    <dgm:pt modelId="{8D8F758B-A9BF-48AF-95F0-B2CDDEB6099F}" type="pres">
      <dgm:prSet presAssocID="{63B91577-BBF4-428E-91DA-4121CFAB35F3}" presName="spaceRect" presStyleCnt="0"/>
      <dgm:spPr/>
    </dgm:pt>
    <dgm:pt modelId="{765C1E3E-DF8B-4392-A373-70DC8830B337}" type="pres">
      <dgm:prSet presAssocID="{63B91577-BBF4-428E-91DA-4121CFAB35F3}" presName="textRect" presStyleLbl="revTx" presStyleIdx="5" presStyleCnt="6">
        <dgm:presLayoutVars>
          <dgm:chMax val="1"/>
          <dgm:chPref val="1"/>
        </dgm:presLayoutVars>
      </dgm:prSet>
      <dgm:spPr/>
    </dgm:pt>
  </dgm:ptLst>
  <dgm:cxnLst>
    <dgm:cxn modelId="{8E8E5D2F-E262-4CB3-B0A7-30AEC0543743}" srcId="{C00DC60C-B1B1-4F71-8956-7187714357D9}" destId="{E16814BA-E4B7-4FD0-BBCF-30D758B6F3E3}" srcOrd="4" destOrd="0" parTransId="{85744109-C212-4C2E-A148-C2B0456ECAAD}" sibTransId="{2486248E-D961-4261-B739-10EA54AE9762}"/>
    <dgm:cxn modelId="{AB9D6031-885C-496A-8915-BE8C10E0CEC1}" type="presOf" srcId="{F5E32F6F-5D1F-4E87-9B7F-B369234098BC}" destId="{ED857650-08CB-49D4-92A7-99F443004847}" srcOrd="0" destOrd="0" presId="urn:microsoft.com/office/officeart/2018/2/layout/IconCircleList"/>
    <dgm:cxn modelId="{61D6BF3B-93EB-41C3-B6F8-C62FFAEC8783}" type="presOf" srcId="{2486248E-D961-4261-B739-10EA54AE9762}" destId="{E6267ACA-4A4E-40D7-A3D5-3C83B8CD39E5}" srcOrd="0" destOrd="0" presId="urn:microsoft.com/office/officeart/2018/2/layout/IconCircleList"/>
    <dgm:cxn modelId="{4CC0E53E-8043-4F8C-9D7D-18964DC17E08}" srcId="{C00DC60C-B1B1-4F71-8956-7187714357D9}" destId="{C52C275D-B953-4CDA-9859-20841B7CE023}" srcOrd="3" destOrd="0" parTransId="{44713E0E-0072-4790-87A0-36BC93A9FEFB}" sibTransId="{4C8F72DC-AF4F-4EB2-B0CB-D80A623DD0BC}"/>
    <dgm:cxn modelId="{3E6B035B-C94F-4433-BF82-B5E10E1D1E57}" type="presOf" srcId="{AC2494DE-0F96-4C38-910C-A66D724D41FE}" destId="{9C3B6625-C8C4-4A13-86FB-2401F08056AE}" srcOrd="0" destOrd="0" presId="urn:microsoft.com/office/officeart/2018/2/layout/IconCircleList"/>
    <dgm:cxn modelId="{89420060-3E12-4204-9B6A-891F107C2933}" type="presOf" srcId="{C52C275D-B953-4CDA-9859-20841B7CE023}" destId="{E31109DA-B750-4B39-9586-33C5CFB50DF7}" srcOrd="0" destOrd="0" presId="urn:microsoft.com/office/officeart/2018/2/layout/IconCircleList"/>
    <dgm:cxn modelId="{AA94B844-B359-413F-836D-237F7D9DEEA4}" srcId="{C00DC60C-B1B1-4F71-8956-7187714357D9}" destId="{78CB7A29-F772-46BC-88A1-422C24E70216}" srcOrd="1" destOrd="0" parTransId="{78830BF2-BB10-4922-B044-A91FD58B5A19}" sibTransId="{F5E32F6F-5D1F-4E87-9B7F-B369234098BC}"/>
    <dgm:cxn modelId="{2ABBA951-4C13-4EB7-B7F3-CCB12FEF3325}" type="presOf" srcId="{6A4D8194-E1D8-4FBE-82F5-6B201FD5323C}" destId="{D15EDC66-7976-4098-823F-B5C45AB8E99A}" srcOrd="0" destOrd="0" presId="urn:microsoft.com/office/officeart/2018/2/layout/IconCircleList"/>
    <dgm:cxn modelId="{1AA4F156-0C88-4E3D-B498-3F3188812BE6}" srcId="{C00DC60C-B1B1-4F71-8956-7187714357D9}" destId="{46B0A626-7C7E-4A24-9A3B-076762F65CFC}" srcOrd="2" destOrd="0" parTransId="{9D0EFEB3-9964-4204-9494-841502004E22}" sibTransId="{AC2494DE-0F96-4C38-910C-A66D724D41FE}"/>
    <dgm:cxn modelId="{96EACC90-5C98-4282-87B8-1A9C95720210}" type="presOf" srcId="{737CD222-03B8-4FA6-9E67-D258CA4F5987}" destId="{BEE9F32A-4229-409D-9133-6B7D56DCC4BA}" srcOrd="0" destOrd="0" presId="urn:microsoft.com/office/officeart/2018/2/layout/IconCircleList"/>
    <dgm:cxn modelId="{D5500C91-7F05-46B6-8897-AE4C89BD5728}" type="presOf" srcId="{78CB7A29-F772-46BC-88A1-422C24E70216}" destId="{5A4B648D-A9C0-4EF7-B939-A91A515A4120}" srcOrd="0" destOrd="0" presId="urn:microsoft.com/office/officeart/2018/2/layout/IconCircleList"/>
    <dgm:cxn modelId="{6D6432A1-CC52-448D-9764-0E41B43413D0}" type="presOf" srcId="{4C8F72DC-AF4F-4EB2-B0CB-D80A623DD0BC}" destId="{FCC348FD-4C9F-47D1-893E-347A77DECA91}" srcOrd="0" destOrd="0" presId="urn:microsoft.com/office/officeart/2018/2/layout/IconCircleList"/>
    <dgm:cxn modelId="{FA1722B1-C573-4AF1-9D6C-C2A0BFA21EED}" type="presOf" srcId="{E16814BA-E4B7-4FD0-BBCF-30D758B6F3E3}" destId="{2437362D-6AE8-433E-8B8E-6B714C37B243}" srcOrd="0" destOrd="0" presId="urn:microsoft.com/office/officeart/2018/2/layout/IconCircleList"/>
    <dgm:cxn modelId="{6886CBB1-A23F-4C6A-9A0B-CC6150761250}" type="presOf" srcId="{63B91577-BBF4-428E-91DA-4121CFAB35F3}" destId="{765C1E3E-DF8B-4392-A373-70DC8830B337}" srcOrd="0" destOrd="0" presId="urn:microsoft.com/office/officeart/2018/2/layout/IconCircleList"/>
    <dgm:cxn modelId="{4C9CFEB3-5F1D-4E72-9B27-306136C75BEB}" srcId="{C00DC60C-B1B1-4F71-8956-7187714357D9}" destId="{63B91577-BBF4-428E-91DA-4121CFAB35F3}" srcOrd="5" destOrd="0" parTransId="{B742BFF3-7A81-4376-AE35-B30400C6B6C4}" sibTransId="{53CF1DF7-49C8-4512-BE67-C31CD3044288}"/>
    <dgm:cxn modelId="{3D5142C3-94F9-4FC1-98A3-7CC0F426D021}" type="presOf" srcId="{C00DC60C-B1B1-4F71-8956-7187714357D9}" destId="{7CDFDDE7-3771-4D26-9175-716063CE136C}" srcOrd="0" destOrd="0" presId="urn:microsoft.com/office/officeart/2018/2/layout/IconCircleList"/>
    <dgm:cxn modelId="{B37A4EEC-14A9-4647-A460-45E902378900}" type="presOf" srcId="{46B0A626-7C7E-4A24-9A3B-076762F65CFC}" destId="{BC0F8F68-B6FE-4A65-BB19-2272FEEA031E}" srcOrd="0" destOrd="0" presId="urn:microsoft.com/office/officeart/2018/2/layout/IconCircleList"/>
    <dgm:cxn modelId="{2403E2EE-359F-4FA1-BA52-E82405E5F336}" srcId="{C00DC60C-B1B1-4F71-8956-7187714357D9}" destId="{6A4D8194-E1D8-4FBE-82F5-6B201FD5323C}" srcOrd="0" destOrd="0" parTransId="{2BAF9F62-F70A-4568-97EC-9F86BD44D685}" sibTransId="{737CD222-03B8-4FA6-9E67-D258CA4F5987}"/>
    <dgm:cxn modelId="{0529A2F2-7BB6-42A4-BF70-206C8F5F9B74}" type="presParOf" srcId="{7CDFDDE7-3771-4D26-9175-716063CE136C}" destId="{C8AB95CF-9D4F-4BD8-AECB-657CAEDB9B11}" srcOrd="0" destOrd="0" presId="urn:microsoft.com/office/officeart/2018/2/layout/IconCircleList"/>
    <dgm:cxn modelId="{244A5327-5313-4D7C-998E-8B48946ADB74}" type="presParOf" srcId="{C8AB95CF-9D4F-4BD8-AECB-657CAEDB9B11}" destId="{D2873A5F-08D9-4A52-92B2-C8BFA556589B}" srcOrd="0" destOrd="0" presId="urn:microsoft.com/office/officeart/2018/2/layout/IconCircleList"/>
    <dgm:cxn modelId="{40A6E3AD-FE1A-4E11-A6C2-918BDAD6475D}" type="presParOf" srcId="{D2873A5F-08D9-4A52-92B2-C8BFA556589B}" destId="{D6AF5710-0FB4-401C-A8C2-CF297179A980}" srcOrd="0" destOrd="0" presId="urn:microsoft.com/office/officeart/2018/2/layout/IconCircleList"/>
    <dgm:cxn modelId="{8949EEEA-0415-43F2-9393-147851233FE9}" type="presParOf" srcId="{D2873A5F-08D9-4A52-92B2-C8BFA556589B}" destId="{482A4716-1ECF-4E88-A528-CF2648282711}" srcOrd="1" destOrd="0" presId="urn:microsoft.com/office/officeart/2018/2/layout/IconCircleList"/>
    <dgm:cxn modelId="{2A2600DD-65D6-4A58-93F6-444C14B7C4B3}" type="presParOf" srcId="{D2873A5F-08D9-4A52-92B2-C8BFA556589B}" destId="{945735EB-433F-4DAC-86E1-18E3CE9F1D9E}" srcOrd="2" destOrd="0" presId="urn:microsoft.com/office/officeart/2018/2/layout/IconCircleList"/>
    <dgm:cxn modelId="{0F06AD09-7528-4608-957E-0F60CB98AA72}" type="presParOf" srcId="{D2873A5F-08D9-4A52-92B2-C8BFA556589B}" destId="{D15EDC66-7976-4098-823F-B5C45AB8E99A}" srcOrd="3" destOrd="0" presId="urn:microsoft.com/office/officeart/2018/2/layout/IconCircleList"/>
    <dgm:cxn modelId="{1E3F9C0A-11BE-4D88-9691-3B0877BC52E7}" type="presParOf" srcId="{C8AB95CF-9D4F-4BD8-AECB-657CAEDB9B11}" destId="{BEE9F32A-4229-409D-9133-6B7D56DCC4BA}" srcOrd="1" destOrd="0" presId="urn:microsoft.com/office/officeart/2018/2/layout/IconCircleList"/>
    <dgm:cxn modelId="{9578E3AD-A367-4EA1-92EC-751034FC4A9C}" type="presParOf" srcId="{C8AB95CF-9D4F-4BD8-AECB-657CAEDB9B11}" destId="{8C1204E1-B0BF-4A2D-BFC4-69BE853D2E15}" srcOrd="2" destOrd="0" presId="urn:microsoft.com/office/officeart/2018/2/layout/IconCircleList"/>
    <dgm:cxn modelId="{813F4AA9-9EB1-4012-8F1A-83171F99D905}" type="presParOf" srcId="{8C1204E1-B0BF-4A2D-BFC4-69BE853D2E15}" destId="{BE15F146-9C65-4657-A942-744092CB6342}" srcOrd="0" destOrd="0" presId="urn:microsoft.com/office/officeart/2018/2/layout/IconCircleList"/>
    <dgm:cxn modelId="{617197D8-9882-4BA9-A4E5-C6FBB63AAF84}" type="presParOf" srcId="{8C1204E1-B0BF-4A2D-BFC4-69BE853D2E15}" destId="{E2A5BC52-1DD8-427C-AB7E-3870AD78E6B3}" srcOrd="1" destOrd="0" presId="urn:microsoft.com/office/officeart/2018/2/layout/IconCircleList"/>
    <dgm:cxn modelId="{9AE8C760-71D2-493C-9F52-72DF8D1B863A}" type="presParOf" srcId="{8C1204E1-B0BF-4A2D-BFC4-69BE853D2E15}" destId="{0AE7802B-EA6D-4CD4-BB04-6FCC6B5CF22C}" srcOrd="2" destOrd="0" presId="urn:microsoft.com/office/officeart/2018/2/layout/IconCircleList"/>
    <dgm:cxn modelId="{A5DC3C59-14D8-4A4F-9B86-FC0AE4979575}" type="presParOf" srcId="{8C1204E1-B0BF-4A2D-BFC4-69BE853D2E15}" destId="{5A4B648D-A9C0-4EF7-B939-A91A515A4120}" srcOrd="3" destOrd="0" presId="urn:microsoft.com/office/officeart/2018/2/layout/IconCircleList"/>
    <dgm:cxn modelId="{94911994-904D-456A-90A0-357A1AE58214}" type="presParOf" srcId="{C8AB95CF-9D4F-4BD8-AECB-657CAEDB9B11}" destId="{ED857650-08CB-49D4-92A7-99F443004847}" srcOrd="3" destOrd="0" presId="urn:microsoft.com/office/officeart/2018/2/layout/IconCircleList"/>
    <dgm:cxn modelId="{E58E9C42-E5B2-4A9B-9F48-C39F51CA9867}" type="presParOf" srcId="{C8AB95CF-9D4F-4BD8-AECB-657CAEDB9B11}" destId="{9D643224-9DB0-4BB9-BF89-6771072EC2A2}" srcOrd="4" destOrd="0" presId="urn:microsoft.com/office/officeart/2018/2/layout/IconCircleList"/>
    <dgm:cxn modelId="{CB472E95-8B5D-457B-96A9-451804846667}" type="presParOf" srcId="{9D643224-9DB0-4BB9-BF89-6771072EC2A2}" destId="{88680F2F-FEE8-47B1-883E-3DFBB78968A3}" srcOrd="0" destOrd="0" presId="urn:microsoft.com/office/officeart/2018/2/layout/IconCircleList"/>
    <dgm:cxn modelId="{27459C6B-3C5C-4ED1-B479-8C4BE67D9D9D}" type="presParOf" srcId="{9D643224-9DB0-4BB9-BF89-6771072EC2A2}" destId="{91A3E2EE-CA56-4659-9AD2-C14133905550}" srcOrd="1" destOrd="0" presId="urn:microsoft.com/office/officeart/2018/2/layout/IconCircleList"/>
    <dgm:cxn modelId="{185CEB9E-32AB-44DE-BFA3-4D801F6540F8}" type="presParOf" srcId="{9D643224-9DB0-4BB9-BF89-6771072EC2A2}" destId="{589521F9-82B2-4C1F-955E-D05E560FC2E5}" srcOrd="2" destOrd="0" presId="urn:microsoft.com/office/officeart/2018/2/layout/IconCircleList"/>
    <dgm:cxn modelId="{D72A44FB-8B2E-4A7D-BD96-45769D13BA64}" type="presParOf" srcId="{9D643224-9DB0-4BB9-BF89-6771072EC2A2}" destId="{BC0F8F68-B6FE-4A65-BB19-2272FEEA031E}" srcOrd="3" destOrd="0" presId="urn:microsoft.com/office/officeart/2018/2/layout/IconCircleList"/>
    <dgm:cxn modelId="{92D27253-9883-41C7-A97F-230C505E8742}" type="presParOf" srcId="{C8AB95CF-9D4F-4BD8-AECB-657CAEDB9B11}" destId="{9C3B6625-C8C4-4A13-86FB-2401F08056AE}" srcOrd="5" destOrd="0" presId="urn:microsoft.com/office/officeart/2018/2/layout/IconCircleList"/>
    <dgm:cxn modelId="{DE368757-C03E-4DA5-92AE-96598EAFD172}" type="presParOf" srcId="{C8AB95CF-9D4F-4BD8-AECB-657CAEDB9B11}" destId="{EA65C0DF-8955-4E3D-9108-60DF5173CD87}" srcOrd="6" destOrd="0" presId="urn:microsoft.com/office/officeart/2018/2/layout/IconCircleList"/>
    <dgm:cxn modelId="{A757DE24-D0BA-40D8-92F2-83E9367CB84E}" type="presParOf" srcId="{EA65C0DF-8955-4E3D-9108-60DF5173CD87}" destId="{40711C64-B26B-42ED-BC49-C8204A7F21B6}" srcOrd="0" destOrd="0" presId="urn:microsoft.com/office/officeart/2018/2/layout/IconCircleList"/>
    <dgm:cxn modelId="{CF9219C2-97FB-477E-9EDB-AC81CA20407D}" type="presParOf" srcId="{EA65C0DF-8955-4E3D-9108-60DF5173CD87}" destId="{5B0D1A28-73F9-4216-95B6-6B63FCFD67FA}" srcOrd="1" destOrd="0" presId="urn:microsoft.com/office/officeart/2018/2/layout/IconCircleList"/>
    <dgm:cxn modelId="{3A474659-1800-43AA-9061-09DF0043DB33}" type="presParOf" srcId="{EA65C0DF-8955-4E3D-9108-60DF5173CD87}" destId="{FD16D98D-4204-4570-B146-D96248C89460}" srcOrd="2" destOrd="0" presId="urn:microsoft.com/office/officeart/2018/2/layout/IconCircleList"/>
    <dgm:cxn modelId="{D3C72991-E04E-4355-A26A-AE3E4D074ADC}" type="presParOf" srcId="{EA65C0DF-8955-4E3D-9108-60DF5173CD87}" destId="{E31109DA-B750-4B39-9586-33C5CFB50DF7}" srcOrd="3" destOrd="0" presId="urn:microsoft.com/office/officeart/2018/2/layout/IconCircleList"/>
    <dgm:cxn modelId="{314908B6-6980-48DA-A2B1-7A9CE43AEE41}" type="presParOf" srcId="{C8AB95CF-9D4F-4BD8-AECB-657CAEDB9B11}" destId="{FCC348FD-4C9F-47D1-893E-347A77DECA91}" srcOrd="7" destOrd="0" presId="urn:microsoft.com/office/officeart/2018/2/layout/IconCircleList"/>
    <dgm:cxn modelId="{608222F2-CE10-41E8-B581-42DB739BC9E8}" type="presParOf" srcId="{C8AB95CF-9D4F-4BD8-AECB-657CAEDB9B11}" destId="{4195CD87-1DF7-4749-8858-4FD4A5F26004}" srcOrd="8" destOrd="0" presId="urn:microsoft.com/office/officeart/2018/2/layout/IconCircleList"/>
    <dgm:cxn modelId="{7A3FDE53-4C76-4388-A96E-E158D2D34F1D}" type="presParOf" srcId="{4195CD87-1DF7-4749-8858-4FD4A5F26004}" destId="{DA9EC048-AC1E-497B-9813-99535239D8F6}" srcOrd="0" destOrd="0" presId="urn:microsoft.com/office/officeart/2018/2/layout/IconCircleList"/>
    <dgm:cxn modelId="{C3D3B7C7-F64D-458C-8586-C39A01EA2F88}" type="presParOf" srcId="{4195CD87-1DF7-4749-8858-4FD4A5F26004}" destId="{96298E4A-F7EE-47D5-8641-A939EC462DBE}" srcOrd="1" destOrd="0" presId="urn:microsoft.com/office/officeart/2018/2/layout/IconCircleList"/>
    <dgm:cxn modelId="{D71EBD37-EA2A-48B3-B123-E30F5F9249E8}" type="presParOf" srcId="{4195CD87-1DF7-4749-8858-4FD4A5F26004}" destId="{95365A80-CF8B-4B0E-B547-3AEFD1D709B0}" srcOrd="2" destOrd="0" presId="urn:microsoft.com/office/officeart/2018/2/layout/IconCircleList"/>
    <dgm:cxn modelId="{6DBC4A6E-3914-43E3-B92D-711C3E958AB8}" type="presParOf" srcId="{4195CD87-1DF7-4749-8858-4FD4A5F26004}" destId="{2437362D-6AE8-433E-8B8E-6B714C37B243}" srcOrd="3" destOrd="0" presId="urn:microsoft.com/office/officeart/2018/2/layout/IconCircleList"/>
    <dgm:cxn modelId="{BF9EB77B-3857-48F0-857D-622D3F5BE99B}" type="presParOf" srcId="{C8AB95CF-9D4F-4BD8-AECB-657CAEDB9B11}" destId="{E6267ACA-4A4E-40D7-A3D5-3C83B8CD39E5}" srcOrd="9" destOrd="0" presId="urn:microsoft.com/office/officeart/2018/2/layout/IconCircleList"/>
    <dgm:cxn modelId="{2DE9ADA4-B9A2-4F53-AC79-16198A579367}" type="presParOf" srcId="{C8AB95CF-9D4F-4BD8-AECB-657CAEDB9B11}" destId="{F636C86A-FCCF-4D37-B679-6D89BF864111}" srcOrd="10" destOrd="0" presId="urn:microsoft.com/office/officeart/2018/2/layout/IconCircleList"/>
    <dgm:cxn modelId="{FA41D9D7-1467-4244-A769-7075649B11F2}" type="presParOf" srcId="{F636C86A-FCCF-4D37-B679-6D89BF864111}" destId="{10B9C366-6FB4-40BF-9779-9EF2429363C8}" srcOrd="0" destOrd="0" presId="urn:microsoft.com/office/officeart/2018/2/layout/IconCircleList"/>
    <dgm:cxn modelId="{A4A76932-1FBD-4F5D-957F-11112ADE1C36}" type="presParOf" srcId="{F636C86A-FCCF-4D37-B679-6D89BF864111}" destId="{D073A515-8B7A-4818-8037-F6D51C792224}" srcOrd="1" destOrd="0" presId="urn:microsoft.com/office/officeart/2018/2/layout/IconCircleList"/>
    <dgm:cxn modelId="{6E3932A9-E394-4D40-83EF-A3943111634C}" type="presParOf" srcId="{F636C86A-FCCF-4D37-B679-6D89BF864111}" destId="{8D8F758B-A9BF-48AF-95F0-B2CDDEB6099F}" srcOrd="2" destOrd="0" presId="urn:microsoft.com/office/officeart/2018/2/layout/IconCircleList"/>
    <dgm:cxn modelId="{E8F79334-7DFB-4338-9BC8-0603E9BF529B}" type="presParOf" srcId="{F636C86A-FCCF-4D37-B679-6D89BF864111}" destId="{765C1E3E-DF8B-4392-A373-70DC8830B337}"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BE865A-888A-4147-BA82-A0AB21FDA0AF}"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US"/>
        </a:p>
      </dgm:t>
    </dgm:pt>
    <dgm:pt modelId="{982D4E05-F3B2-494F-833A-B516501C221F}">
      <dgm:prSet/>
      <dgm:spPr/>
      <dgm:t>
        <a:bodyPr/>
        <a:lstStyle/>
        <a:p>
          <a:pPr rtl="0"/>
          <a:r>
            <a:rPr lang="en-US">
              <a:latin typeface="Calibri"/>
              <a:ea typeface="Calibri"/>
              <a:cs typeface="Calibri"/>
            </a:rPr>
            <a:t>Needs: </a:t>
          </a:r>
          <a:r>
            <a:rPr lang="en-US"/>
            <a:t>Sarah seeks advanced editing tools, real-time rendering, and multi-language support for her diverse projects.</a:t>
          </a:r>
        </a:p>
      </dgm:t>
    </dgm:pt>
    <dgm:pt modelId="{D41FB2F7-0A96-44B9-A600-53A635C554A1}" type="parTrans" cxnId="{7C9F8F05-72DD-4962-9AD7-CF6CE59EC022}">
      <dgm:prSet/>
      <dgm:spPr/>
      <dgm:t>
        <a:bodyPr/>
        <a:lstStyle/>
        <a:p>
          <a:endParaRPr lang="en-US"/>
        </a:p>
      </dgm:t>
    </dgm:pt>
    <dgm:pt modelId="{F6BAEDD9-D203-4A35-937F-C6F965BAF9E3}" type="sibTrans" cxnId="{7C9F8F05-72DD-4962-9AD7-CF6CE59EC022}">
      <dgm:prSet/>
      <dgm:spPr/>
      <dgm:t>
        <a:bodyPr/>
        <a:lstStyle/>
        <a:p>
          <a:endParaRPr lang="en-US"/>
        </a:p>
      </dgm:t>
    </dgm:pt>
    <dgm:pt modelId="{5600A9C8-00F4-46B0-A9C0-47E6003EA0A2}">
      <dgm:prSet phldr="0"/>
      <dgm:spPr/>
      <dgm:t>
        <a:bodyPr/>
        <a:lstStyle/>
        <a:p>
          <a:pPr rtl="0"/>
          <a:r>
            <a:rPr lang="en-US">
              <a:latin typeface="Calibri"/>
              <a:ea typeface="Calibri"/>
              <a:cs typeface="Calibri"/>
            </a:rPr>
            <a:t>Sarah: </a:t>
          </a:r>
          <a:r>
            <a:rPr lang="en-US" b="1"/>
            <a:t>Creative Content Creator</a:t>
          </a:r>
        </a:p>
      </dgm:t>
    </dgm:pt>
    <dgm:pt modelId="{34363A86-818B-4770-ABA1-8544B8D8C34F}" type="parTrans" cxnId="{B15A72E2-A604-4AA6-AB28-64E48B2C3E25}">
      <dgm:prSet/>
      <dgm:spPr/>
    </dgm:pt>
    <dgm:pt modelId="{C63D772F-6D1C-4410-8FDA-95322402B168}" type="sibTrans" cxnId="{B15A72E2-A604-4AA6-AB28-64E48B2C3E25}">
      <dgm:prSet/>
      <dgm:spPr/>
    </dgm:pt>
    <dgm:pt modelId="{DED594BF-85A6-4C3A-A01D-1A93BB60BF9B}">
      <dgm:prSet phldr="0"/>
      <dgm:spPr/>
      <dgm:t>
        <a:bodyPr/>
        <a:lstStyle/>
        <a:p>
          <a:pPr rtl="0"/>
          <a:r>
            <a:rPr lang="en-US">
              <a:latin typeface="Calibri"/>
              <a:ea typeface="Calibri"/>
              <a:cs typeface="Calibri"/>
            </a:rPr>
            <a:t>Demographics: Female, 22 years old, freelance content </a:t>
          </a:r>
          <a:r>
            <a:rPr lang="en-US">
              <a:latin typeface="Aptos Display" panose="020F0302020204030204"/>
            </a:rPr>
            <a:t>creator with</a:t>
          </a:r>
          <a:r>
            <a:rPr lang="en-US"/>
            <a:t> a bachelor's degree in Marketing.</a:t>
          </a:r>
        </a:p>
      </dgm:t>
    </dgm:pt>
    <dgm:pt modelId="{9BA2AE88-765A-4515-91CC-ABD1F2B83174}" type="parTrans" cxnId="{AC8A0B5F-A5A2-4309-9513-F6948EF33450}">
      <dgm:prSet/>
      <dgm:spPr/>
    </dgm:pt>
    <dgm:pt modelId="{6B6DAF83-AF43-4167-B6A2-4C5060105722}" type="sibTrans" cxnId="{AC8A0B5F-A5A2-4309-9513-F6948EF33450}">
      <dgm:prSet/>
      <dgm:spPr/>
    </dgm:pt>
    <dgm:pt modelId="{9064CA7D-EB8B-4F2F-8F55-D7FDE0D6C1A7}">
      <dgm:prSet phldr="0"/>
      <dgm:spPr/>
      <dgm:t>
        <a:bodyPr/>
        <a:lstStyle/>
        <a:p>
          <a:pPr rtl="0"/>
          <a:r>
            <a:rPr lang="en-US">
              <a:latin typeface="Calibri"/>
              <a:ea typeface="Calibri"/>
              <a:cs typeface="Calibri"/>
            </a:rPr>
            <a:t>Behavior: </a:t>
          </a:r>
          <a:r>
            <a:rPr lang="en-US"/>
            <a:t>Active on social media platforms like Instagram, YouTube, and TikTok</a:t>
          </a:r>
          <a:r>
            <a:rPr lang="en-US">
              <a:latin typeface="Aptos Display" panose="020F0302020204030204"/>
            </a:rPr>
            <a:t>.</a:t>
          </a:r>
          <a:endParaRPr lang="en-US"/>
        </a:p>
      </dgm:t>
    </dgm:pt>
    <dgm:pt modelId="{3E5512CC-A5E7-42D4-AC38-821BBB14A321}" type="parTrans" cxnId="{2F775532-8454-4EA7-8AEA-95396D6E1390}">
      <dgm:prSet/>
      <dgm:spPr/>
    </dgm:pt>
    <dgm:pt modelId="{73EEDFFD-9A18-451F-9010-44023C0FFDA6}" type="sibTrans" cxnId="{2F775532-8454-4EA7-8AEA-95396D6E1390}">
      <dgm:prSet/>
      <dgm:spPr/>
    </dgm:pt>
    <dgm:pt modelId="{9DE56CAF-ED70-4D3B-A7A0-8F3D67936CC0}" type="pres">
      <dgm:prSet presAssocID="{97BE865A-888A-4147-BA82-A0AB21FDA0AF}" presName="linear" presStyleCnt="0">
        <dgm:presLayoutVars>
          <dgm:dir/>
          <dgm:animLvl val="lvl"/>
          <dgm:resizeHandles val="exact"/>
        </dgm:presLayoutVars>
      </dgm:prSet>
      <dgm:spPr/>
    </dgm:pt>
    <dgm:pt modelId="{49FF339F-F781-4758-AA26-B120983EFADA}" type="pres">
      <dgm:prSet presAssocID="{5600A9C8-00F4-46B0-A9C0-47E6003EA0A2}" presName="parentLin" presStyleCnt="0"/>
      <dgm:spPr/>
    </dgm:pt>
    <dgm:pt modelId="{7359DC56-8145-49F9-AC25-B0A2F7CB871B}" type="pres">
      <dgm:prSet presAssocID="{5600A9C8-00F4-46B0-A9C0-47E6003EA0A2}" presName="parentLeftMargin" presStyleLbl="node1" presStyleIdx="0" presStyleCnt="1"/>
      <dgm:spPr/>
    </dgm:pt>
    <dgm:pt modelId="{808A7254-364E-4684-9FDD-39C098223EFB}" type="pres">
      <dgm:prSet presAssocID="{5600A9C8-00F4-46B0-A9C0-47E6003EA0A2}" presName="parentText" presStyleLbl="node1" presStyleIdx="0" presStyleCnt="1">
        <dgm:presLayoutVars>
          <dgm:chMax val="0"/>
          <dgm:bulletEnabled val="1"/>
        </dgm:presLayoutVars>
      </dgm:prSet>
      <dgm:spPr/>
    </dgm:pt>
    <dgm:pt modelId="{E0175518-5D02-45AD-8EB7-4FC8A6485959}" type="pres">
      <dgm:prSet presAssocID="{5600A9C8-00F4-46B0-A9C0-47E6003EA0A2}" presName="negativeSpace" presStyleCnt="0"/>
      <dgm:spPr/>
    </dgm:pt>
    <dgm:pt modelId="{A2D1A44C-A83F-452A-BAF7-6260BF24D0A8}" type="pres">
      <dgm:prSet presAssocID="{5600A9C8-00F4-46B0-A9C0-47E6003EA0A2}" presName="childText" presStyleLbl="conFgAcc1" presStyleIdx="0" presStyleCnt="1">
        <dgm:presLayoutVars>
          <dgm:bulletEnabled val="1"/>
        </dgm:presLayoutVars>
      </dgm:prSet>
      <dgm:spPr/>
    </dgm:pt>
  </dgm:ptLst>
  <dgm:cxnLst>
    <dgm:cxn modelId="{7C9F8F05-72DD-4962-9AD7-CF6CE59EC022}" srcId="{5600A9C8-00F4-46B0-A9C0-47E6003EA0A2}" destId="{982D4E05-F3B2-494F-833A-B516501C221F}" srcOrd="2" destOrd="0" parTransId="{D41FB2F7-0A96-44B9-A600-53A635C554A1}" sibTransId="{F6BAEDD9-D203-4A35-937F-C6F965BAF9E3}"/>
    <dgm:cxn modelId="{2C0B8117-91F9-4EA6-9316-C47315DB16CD}" type="presOf" srcId="{5600A9C8-00F4-46B0-A9C0-47E6003EA0A2}" destId="{7359DC56-8145-49F9-AC25-B0A2F7CB871B}" srcOrd="0" destOrd="0" presId="urn:microsoft.com/office/officeart/2005/8/layout/list1"/>
    <dgm:cxn modelId="{2F775532-8454-4EA7-8AEA-95396D6E1390}" srcId="{5600A9C8-00F4-46B0-A9C0-47E6003EA0A2}" destId="{9064CA7D-EB8B-4F2F-8F55-D7FDE0D6C1A7}" srcOrd="1" destOrd="0" parTransId="{3E5512CC-A5E7-42D4-AC38-821BBB14A321}" sibTransId="{73EEDFFD-9A18-451F-9010-44023C0FFDA6}"/>
    <dgm:cxn modelId="{8CF0DF36-4AA9-4B0E-87F8-586E56ED9C70}" type="presOf" srcId="{5600A9C8-00F4-46B0-A9C0-47E6003EA0A2}" destId="{808A7254-364E-4684-9FDD-39C098223EFB}" srcOrd="1" destOrd="0" presId="urn:microsoft.com/office/officeart/2005/8/layout/list1"/>
    <dgm:cxn modelId="{917D745C-4DA0-4597-A4CB-818D87942DE8}" type="presOf" srcId="{DED594BF-85A6-4C3A-A01D-1A93BB60BF9B}" destId="{A2D1A44C-A83F-452A-BAF7-6260BF24D0A8}" srcOrd="0" destOrd="0" presId="urn:microsoft.com/office/officeart/2005/8/layout/list1"/>
    <dgm:cxn modelId="{AC8A0B5F-A5A2-4309-9513-F6948EF33450}" srcId="{5600A9C8-00F4-46B0-A9C0-47E6003EA0A2}" destId="{DED594BF-85A6-4C3A-A01D-1A93BB60BF9B}" srcOrd="0" destOrd="0" parTransId="{9BA2AE88-765A-4515-91CC-ABD1F2B83174}" sibTransId="{6B6DAF83-AF43-4167-B6A2-4C5060105722}"/>
    <dgm:cxn modelId="{EE2BA358-6E41-4F0A-A235-49C3C738ACBF}" type="presOf" srcId="{9064CA7D-EB8B-4F2F-8F55-D7FDE0D6C1A7}" destId="{A2D1A44C-A83F-452A-BAF7-6260BF24D0A8}" srcOrd="0" destOrd="1" presId="urn:microsoft.com/office/officeart/2005/8/layout/list1"/>
    <dgm:cxn modelId="{B85CBEB4-8C33-4529-BD6F-518973E9775B}" type="presOf" srcId="{982D4E05-F3B2-494F-833A-B516501C221F}" destId="{A2D1A44C-A83F-452A-BAF7-6260BF24D0A8}" srcOrd="0" destOrd="2" presId="urn:microsoft.com/office/officeart/2005/8/layout/list1"/>
    <dgm:cxn modelId="{B15A72E2-A604-4AA6-AB28-64E48B2C3E25}" srcId="{97BE865A-888A-4147-BA82-A0AB21FDA0AF}" destId="{5600A9C8-00F4-46B0-A9C0-47E6003EA0A2}" srcOrd="0" destOrd="0" parTransId="{34363A86-818B-4770-ABA1-8544B8D8C34F}" sibTransId="{C63D772F-6D1C-4410-8FDA-95322402B168}"/>
    <dgm:cxn modelId="{84FD14F9-D68C-41E6-BAA6-F8D9E592A8D0}" type="presOf" srcId="{97BE865A-888A-4147-BA82-A0AB21FDA0AF}" destId="{9DE56CAF-ED70-4D3B-A7A0-8F3D67936CC0}" srcOrd="0" destOrd="0" presId="urn:microsoft.com/office/officeart/2005/8/layout/list1"/>
    <dgm:cxn modelId="{9546884F-B7F5-4C15-B2DF-22B724012726}" type="presParOf" srcId="{9DE56CAF-ED70-4D3B-A7A0-8F3D67936CC0}" destId="{49FF339F-F781-4758-AA26-B120983EFADA}" srcOrd="0" destOrd="0" presId="urn:microsoft.com/office/officeart/2005/8/layout/list1"/>
    <dgm:cxn modelId="{B65B6612-AD01-40C4-B28E-0C64C729A51C}" type="presParOf" srcId="{49FF339F-F781-4758-AA26-B120983EFADA}" destId="{7359DC56-8145-49F9-AC25-B0A2F7CB871B}" srcOrd="0" destOrd="0" presId="urn:microsoft.com/office/officeart/2005/8/layout/list1"/>
    <dgm:cxn modelId="{4912FA05-F6CD-46BF-8505-86620832B9B8}" type="presParOf" srcId="{49FF339F-F781-4758-AA26-B120983EFADA}" destId="{808A7254-364E-4684-9FDD-39C098223EFB}" srcOrd="1" destOrd="0" presId="urn:microsoft.com/office/officeart/2005/8/layout/list1"/>
    <dgm:cxn modelId="{917D88E4-B780-4A25-9E89-0A994C2F2435}" type="presParOf" srcId="{9DE56CAF-ED70-4D3B-A7A0-8F3D67936CC0}" destId="{E0175518-5D02-45AD-8EB7-4FC8A6485959}" srcOrd="1" destOrd="0" presId="urn:microsoft.com/office/officeart/2005/8/layout/list1"/>
    <dgm:cxn modelId="{0A5151AB-C662-4CC8-9943-A49D8079C8DB}" type="presParOf" srcId="{9DE56CAF-ED70-4D3B-A7A0-8F3D67936CC0}" destId="{A2D1A44C-A83F-452A-BAF7-6260BF24D0A8}"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BE865A-888A-4147-BA82-A0AB21FDA0AF}"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US"/>
        </a:p>
      </dgm:t>
    </dgm:pt>
    <dgm:pt modelId="{982D4E05-F3B2-494F-833A-B516501C221F}">
      <dgm:prSet/>
      <dgm:spPr/>
      <dgm:t>
        <a:bodyPr/>
        <a:lstStyle/>
        <a:p>
          <a:pPr rtl="0"/>
          <a:r>
            <a:rPr lang="en-US">
              <a:latin typeface="Calibri"/>
              <a:ea typeface="Calibri"/>
              <a:cs typeface="Calibri"/>
            </a:rPr>
            <a:t>Needs: </a:t>
          </a:r>
          <a:r>
            <a:rPr lang="en-US"/>
            <a:t>David desires interactive storyboarding, extensive educational content, and collaboration features to enhance his teaching methods.</a:t>
          </a:r>
        </a:p>
      </dgm:t>
    </dgm:pt>
    <dgm:pt modelId="{D41FB2F7-0A96-44B9-A600-53A635C554A1}" type="parTrans" cxnId="{7C9F8F05-72DD-4962-9AD7-CF6CE59EC022}">
      <dgm:prSet/>
      <dgm:spPr/>
      <dgm:t>
        <a:bodyPr/>
        <a:lstStyle/>
        <a:p>
          <a:endParaRPr lang="en-US"/>
        </a:p>
      </dgm:t>
    </dgm:pt>
    <dgm:pt modelId="{F6BAEDD9-D203-4A35-937F-C6F965BAF9E3}" type="sibTrans" cxnId="{7C9F8F05-72DD-4962-9AD7-CF6CE59EC022}">
      <dgm:prSet/>
      <dgm:spPr/>
      <dgm:t>
        <a:bodyPr/>
        <a:lstStyle/>
        <a:p>
          <a:endParaRPr lang="en-US"/>
        </a:p>
      </dgm:t>
    </dgm:pt>
    <dgm:pt modelId="{5600A9C8-00F4-46B0-A9C0-47E6003EA0A2}">
      <dgm:prSet phldr="0"/>
      <dgm:spPr/>
      <dgm:t>
        <a:bodyPr/>
        <a:lstStyle/>
        <a:p>
          <a:pPr rtl="0"/>
          <a:r>
            <a:rPr lang="en-US">
              <a:latin typeface="Calibri"/>
              <a:ea typeface="Calibri"/>
              <a:cs typeface="Calibri"/>
            </a:rPr>
            <a:t>Alex: Educational Instructor</a:t>
          </a:r>
        </a:p>
      </dgm:t>
    </dgm:pt>
    <dgm:pt modelId="{34363A86-818B-4770-ABA1-8544B8D8C34F}" type="parTrans" cxnId="{B15A72E2-A604-4AA6-AB28-64E48B2C3E25}">
      <dgm:prSet/>
      <dgm:spPr/>
    </dgm:pt>
    <dgm:pt modelId="{C63D772F-6D1C-4410-8FDA-95322402B168}" type="sibTrans" cxnId="{B15A72E2-A604-4AA6-AB28-64E48B2C3E25}">
      <dgm:prSet/>
      <dgm:spPr/>
    </dgm:pt>
    <dgm:pt modelId="{DED594BF-85A6-4C3A-A01D-1A93BB60BF9B}">
      <dgm:prSet phldr="0"/>
      <dgm:spPr/>
      <dgm:t>
        <a:bodyPr/>
        <a:lstStyle/>
        <a:p>
          <a:pPr rtl="0"/>
          <a:r>
            <a:rPr lang="en-US">
              <a:latin typeface="Calibri"/>
              <a:ea typeface="Calibri"/>
              <a:cs typeface="Calibri"/>
            </a:rPr>
            <a:t>Demographics: Male, 35 years old,</a:t>
          </a:r>
          <a:r>
            <a:rPr lang="en-US"/>
            <a:t> educational instructor with a master's degree in Education</a:t>
          </a:r>
          <a:r>
            <a:rPr lang="en-US">
              <a:latin typeface="Calibri"/>
              <a:ea typeface="Calibri"/>
              <a:cs typeface="Calibri"/>
            </a:rPr>
            <a:t>.</a:t>
          </a:r>
        </a:p>
      </dgm:t>
    </dgm:pt>
    <dgm:pt modelId="{9BA2AE88-765A-4515-91CC-ABD1F2B83174}" type="parTrans" cxnId="{AC8A0B5F-A5A2-4309-9513-F6948EF33450}">
      <dgm:prSet/>
      <dgm:spPr/>
    </dgm:pt>
    <dgm:pt modelId="{6B6DAF83-AF43-4167-B6A2-4C5060105722}" type="sibTrans" cxnId="{AC8A0B5F-A5A2-4309-9513-F6948EF33450}">
      <dgm:prSet/>
      <dgm:spPr/>
    </dgm:pt>
    <dgm:pt modelId="{9064CA7D-EB8B-4F2F-8F55-D7FDE0D6C1A7}">
      <dgm:prSet phldr="0"/>
      <dgm:spPr/>
      <dgm:t>
        <a:bodyPr/>
        <a:lstStyle/>
        <a:p>
          <a:pPr rtl="0"/>
          <a:r>
            <a:rPr lang="en-US">
              <a:latin typeface="Calibri"/>
              <a:ea typeface="Calibri"/>
              <a:cs typeface="Calibri"/>
            </a:rPr>
            <a:t>Behavior: </a:t>
          </a:r>
          <a:r>
            <a:rPr lang="en-US"/>
            <a:t>Passionate about multimedia learning</a:t>
          </a:r>
          <a:r>
            <a:rPr lang="en-US">
              <a:latin typeface="Aptos Display" panose="020F0302020204030204"/>
            </a:rPr>
            <a:t>.</a:t>
          </a:r>
          <a:endParaRPr lang="en-US"/>
        </a:p>
      </dgm:t>
    </dgm:pt>
    <dgm:pt modelId="{3E5512CC-A5E7-42D4-AC38-821BBB14A321}" type="parTrans" cxnId="{2F775532-8454-4EA7-8AEA-95396D6E1390}">
      <dgm:prSet/>
      <dgm:spPr/>
    </dgm:pt>
    <dgm:pt modelId="{73EEDFFD-9A18-451F-9010-44023C0FFDA6}" type="sibTrans" cxnId="{2F775532-8454-4EA7-8AEA-95396D6E1390}">
      <dgm:prSet/>
      <dgm:spPr/>
    </dgm:pt>
    <dgm:pt modelId="{BC53F543-5E08-43DB-B388-8F7CE35010D3}" type="pres">
      <dgm:prSet presAssocID="{97BE865A-888A-4147-BA82-A0AB21FDA0AF}" presName="linear" presStyleCnt="0">
        <dgm:presLayoutVars>
          <dgm:dir/>
          <dgm:animLvl val="lvl"/>
          <dgm:resizeHandles val="exact"/>
        </dgm:presLayoutVars>
      </dgm:prSet>
      <dgm:spPr/>
    </dgm:pt>
    <dgm:pt modelId="{51233066-01A3-4950-9823-1754ACEF4E53}" type="pres">
      <dgm:prSet presAssocID="{5600A9C8-00F4-46B0-A9C0-47E6003EA0A2}" presName="parentLin" presStyleCnt="0"/>
      <dgm:spPr/>
    </dgm:pt>
    <dgm:pt modelId="{13333D1A-53FC-4A5E-9110-EA3FDEA2B2B2}" type="pres">
      <dgm:prSet presAssocID="{5600A9C8-00F4-46B0-A9C0-47E6003EA0A2}" presName="parentLeftMargin" presStyleLbl="node1" presStyleIdx="0" presStyleCnt="1"/>
      <dgm:spPr/>
    </dgm:pt>
    <dgm:pt modelId="{B86B818D-1A6E-4FD9-943C-B6FD08D1EF74}" type="pres">
      <dgm:prSet presAssocID="{5600A9C8-00F4-46B0-A9C0-47E6003EA0A2}" presName="parentText" presStyleLbl="node1" presStyleIdx="0" presStyleCnt="1">
        <dgm:presLayoutVars>
          <dgm:chMax val="0"/>
          <dgm:bulletEnabled val="1"/>
        </dgm:presLayoutVars>
      </dgm:prSet>
      <dgm:spPr/>
    </dgm:pt>
    <dgm:pt modelId="{A9CD7079-596B-4FC6-BC0F-3AC25D5A36FB}" type="pres">
      <dgm:prSet presAssocID="{5600A9C8-00F4-46B0-A9C0-47E6003EA0A2}" presName="negativeSpace" presStyleCnt="0"/>
      <dgm:spPr/>
    </dgm:pt>
    <dgm:pt modelId="{FEC8B7EE-E393-4B80-85C3-96E243F71D88}" type="pres">
      <dgm:prSet presAssocID="{5600A9C8-00F4-46B0-A9C0-47E6003EA0A2}" presName="childText" presStyleLbl="conFgAcc1" presStyleIdx="0" presStyleCnt="1">
        <dgm:presLayoutVars>
          <dgm:bulletEnabled val="1"/>
        </dgm:presLayoutVars>
      </dgm:prSet>
      <dgm:spPr/>
    </dgm:pt>
  </dgm:ptLst>
  <dgm:cxnLst>
    <dgm:cxn modelId="{7C9F8F05-72DD-4962-9AD7-CF6CE59EC022}" srcId="{5600A9C8-00F4-46B0-A9C0-47E6003EA0A2}" destId="{982D4E05-F3B2-494F-833A-B516501C221F}" srcOrd="2" destOrd="0" parTransId="{D41FB2F7-0A96-44B9-A600-53A635C554A1}" sibTransId="{F6BAEDD9-D203-4A35-937F-C6F965BAF9E3}"/>
    <dgm:cxn modelId="{9E6C331D-E2F1-4987-B854-008E1203F924}" type="presOf" srcId="{5600A9C8-00F4-46B0-A9C0-47E6003EA0A2}" destId="{B86B818D-1A6E-4FD9-943C-B6FD08D1EF74}" srcOrd="1" destOrd="0" presId="urn:microsoft.com/office/officeart/2005/8/layout/list1"/>
    <dgm:cxn modelId="{2F775532-8454-4EA7-8AEA-95396D6E1390}" srcId="{5600A9C8-00F4-46B0-A9C0-47E6003EA0A2}" destId="{9064CA7D-EB8B-4F2F-8F55-D7FDE0D6C1A7}" srcOrd="1" destOrd="0" parTransId="{3E5512CC-A5E7-42D4-AC38-821BBB14A321}" sibTransId="{73EEDFFD-9A18-451F-9010-44023C0FFDA6}"/>
    <dgm:cxn modelId="{CC983735-3077-4B13-A073-99344E451652}" type="presOf" srcId="{5600A9C8-00F4-46B0-A9C0-47E6003EA0A2}" destId="{13333D1A-53FC-4A5E-9110-EA3FDEA2B2B2}" srcOrd="0" destOrd="0" presId="urn:microsoft.com/office/officeart/2005/8/layout/list1"/>
    <dgm:cxn modelId="{28375C38-9424-48FE-A2C8-BBAABDB3D094}" type="presOf" srcId="{9064CA7D-EB8B-4F2F-8F55-D7FDE0D6C1A7}" destId="{FEC8B7EE-E393-4B80-85C3-96E243F71D88}" srcOrd="0" destOrd="1" presId="urn:microsoft.com/office/officeart/2005/8/layout/list1"/>
    <dgm:cxn modelId="{F8150D5D-6AF4-45CE-819B-C2E6922CC98A}" type="presOf" srcId="{982D4E05-F3B2-494F-833A-B516501C221F}" destId="{FEC8B7EE-E393-4B80-85C3-96E243F71D88}" srcOrd="0" destOrd="2" presId="urn:microsoft.com/office/officeart/2005/8/layout/list1"/>
    <dgm:cxn modelId="{AC8A0B5F-A5A2-4309-9513-F6948EF33450}" srcId="{5600A9C8-00F4-46B0-A9C0-47E6003EA0A2}" destId="{DED594BF-85A6-4C3A-A01D-1A93BB60BF9B}" srcOrd="0" destOrd="0" parTransId="{9BA2AE88-765A-4515-91CC-ABD1F2B83174}" sibTransId="{6B6DAF83-AF43-4167-B6A2-4C5060105722}"/>
    <dgm:cxn modelId="{8D9BA782-63B7-47C4-A4A3-5FDF4B26FADB}" type="presOf" srcId="{97BE865A-888A-4147-BA82-A0AB21FDA0AF}" destId="{BC53F543-5E08-43DB-B388-8F7CE35010D3}" srcOrd="0" destOrd="0" presId="urn:microsoft.com/office/officeart/2005/8/layout/list1"/>
    <dgm:cxn modelId="{A2C36B84-E79C-456D-803A-E2C311419E7F}" type="presOf" srcId="{DED594BF-85A6-4C3A-A01D-1A93BB60BF9B}" destId="{FEC8B7EE-E393-4B80-85C3-96E243F71D88}" srcOrd="0" destOrd="0" presId="urn:microsoft.com/office/officeart/2005/8/layout/list1"/>
    <dgm:cxn modelId="{B15A72E2-A604-4AA6-AB28-64E48B2C3E25}" srcId="{97BE865A-888A-4147-BA82-A0AB21FDA0AF}" destId="{5600A9C8-00F4-46B0-A9C0-47E6003EA0A2}" srcOrd="0" destOrd="0" parTransId="{34363A86-818B-4770-ABA1-8544B8D8C34F}" sibTransId="{C63D772F-6D1C-4410-8FDA-95322402B168}"/>
    <dgm:cxn modelId="{2D8981DF-46F6-4BC8-8A29-6C87D33D65FB}" type="presParOf" srcId="{BC53F543-5E08-43DB-B388-8F7CE35010D3}" destId="{51233066-01A3-4950-9823-1754ACEF4E53}" srcOrd="0" destOrd="0" presId="urn:microsoft.com/office/officeart/2005/8/layout/list1"/>
    <dgm:cxn modelId="{34BB8412-B34B-4E9F-82E0-B599F6497B79}" type="presParOf" srcId="{51233066-01A3-4950-9823-1754ACEF4E53}" destId="{13333D1A-53FC-4A5E-9110-EA3FDEA2B2B2}" srcOrd="0" destOrd="0" presId="urn:microsoft.com/office/officeart/2005/8/layout/list1"/>
    <dgm:cxn modelId="{17003EE2-11F2-476A-8D59-1BA7C309764E}" type="presParOf" srcId="{51233066-01A3-4950-9823-1754ACEF4E53}" destId="{B86B818D-1A6E-4FD9-943C-B6FD08D1EF74}" srcOrd="1" destOrd="0" presId="urn:microsoft.com/office/officeart/2005/8/layout/list1"/>
    <dgm:cxn modelId="{BEC7C6FF-9564-4A89-9E45-A2792A329156}" type="presParOf" srcId="{BC53F543-5E08-43DB-B388-8F7CE35010D3}" destId="{A9CD7079-596B-4FC6-BC0F-3AC25D5A36FB}" srcOrd="1" destOrd="0" presId="urn:microsoft.com/office/officeart/2005/8/layout/list1"/>
    <dgm:cxn modelId="{4FE907E0-A473-48C7-9789-7B4A76EC3001}" type="presParOf" srcId="{BC53F543-5E08-43DB-B388-8F7CE35010D3}" destId="{FEC8B7EE-E393-4B80-85C3-96E243F71D88}"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BE865A-888A-4147-BA82-A0AB21FDA0A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82D4E05-F3B2-494F-833A-B516501C221F}">
      <dgm:prSet/>
      <dgm:spPr/>
      <dgm:t>
        <a:bodyPr/>
        <a:lstStyle/>
        <a:p>
          <a:pPr rtl="0"/>
          <a:r>
            <a:rPr lang="en-US">
              <a:latin typeface="Calibri"/>
              <a:ea typeface="Calibri"/>
              <a:cs typeface="Calibri"/>
            </a:rPr>
            <a:t>Needs: </a:t>
          </a:r>
          <a:r>
            <a:rPr lang="en-US"/>
            <a:t>Emily seeks user-friendly interfaces, access to royalty-free music, guidance on storytelling, and seamless integration with social media for content distribution.</a:t>
          </a:r>
        </a:p>
      </dgm:t>
    </dgm:pt>
    <dgm:pt modelId="{D41FB2F7-0A96-44B9-A600-53A635C554A1}" type="parTrans" cxnId="{7C9F8F05-72DD-4962-9AD7-CF6CE59EC022}">
      <dgm:prSet/>
      <dgm:spPr/>
      <dgm:t>
        <a:bodyPr/>
        <a:lstStyle/>
        <a:p>
          <a:endParaRPr lang="en-US"/>
        </a:p>
      </dgm:t>
    </dgm:pt>
    <dgm:pt modelId="{F6BAEDD9-D203-4A35-937F-C6F965BAF9E3}" type="sibTrans" cxnId="{7C9F8F05-72DD-4962-9AD7-CF6CE59EC022}">
      <dgm:prSet/>
      <dgm:spPr/>
      <dgm:t>
        <a:bodyPr/>
        <a:lstStyle/>
        <a:p>
          <a:endParaRPr lang="en-US"/>
        </a:p>
      </dgm:t>
    </dgm:pt>
    <dgm:pt modelId="{5600A9C8-00F4-46B0-A9C0-47E6003EA0A2}">
      <dgm:prSet phldr="0"/>
      <dgm:spPr/>
      <dgm:t>
        <a:bodyPr/>
        <a:lstStyle/>
        <a:p>
          <a:pPr rtl="0"/>
          <a:r>
            <a:rPr lang="en-US">
              <a:latin typeface="Calibri"/>
              <a:ea typeface="Calibri"/>
              <a:cs typeface="Calibri"/>
            </a:rPr>
            <a:t> Emily: </a:t>
          </a:r>
          <a:r>
            <a:rPr lang="en-US"/>
            <a:t>Social Media Influencer</a:t>
          </a:r>
        </a:p>
      </dgm:t>
    </dgm:pt>
    <dgm:pt modelId="{34363A86-818B-4770-ABA1-8544B8D8C34F}" type="parTrans" cxnId="{B15A72E2-A604-4AA6-AB28-64E48B2C3E25}">
      <dgm:prSet/>
      <dgm:spPr/>
    </dgm:pt>
    <dgm:pt modelId="{C63D772F-6D1C-4410-8FDA-95322402B168}" type="sibTrans" cxnId="{B15A72E2-A604-4AA6-AB28-64E48B2C3E25}">
      <dgm:prSet/>
      <dgm:spPr/>
      <dgm:t>
        <a:bodyPr/>
        <a:lstStyle/>
        <a:p>
          <a:endParaRPr lang="en-US"/>
        </a:p>
      </dgm:t>
    </dgm:pt>
    <dgm:pt modelId="{DED594BF-85A6-4C3A-A01D-1A93BB60BF9B}">
      <dgm:prSet phldr="0"/>
      <dgm:spPr/>
      <dgm:t>
        <a:bodyPr/>
        <a:lstStyle/>
        <a:p>
          <a:pPr rtl="0"/>
          <a:r>
            <a:rPr lang="en-US">
              <a:latin typeface="Calibri"/>
              <a:ea typeface="Calibri"/>
              <a:cs typeface="Calibri"/>
            </a:rPr>
            <a:t>Demographics: </a:t>
          </a:r>
          <a:r>
            <a:rPr lang="en-US"/>
            <a:t>Emily, 23, a female aspiring social media influencer with a bachelor's degree in Communication Studies.</a:t>
          </a:r>
        </a:p>
      </dgm:t>
    </dgm:pt>
    <dgm:pt modelId="{9BA2AE88-765A-4515-91CC-ABD1F2B83174}" type="parTrans" cxnId="{AC8A0B5F-A5A2-4309-9513-F6948EF33450}">
      <dgm:prSet/>
      <dgm:spPr/>
    </dgm:pt>
    <dgm:pt modelId="{6B6DAF83-AF43-4167-B6A2-4C5060105722}" type="sibTrans" cxnId="{AC8A0B5F-A5A2-4309-9513-F6948EF33450}">
      <dgm:prSet/>
      <dgm:spPr/>
      <dgm:t>
        <a:bodyPr/>
        <a:lstStyle/>
        <a:p>
          <a:endParaRPr lang="en-US"/>
        </a:p>
      </dgm:t>
    </dgm:pt>
    <dgm:pt modelId="{9064CA7D-EB8B-4F2F-8F55-D7FDE0D6C1A7}">
      <dgm:prSet phldr="0"/>
      <dgm:spPr/>
      <dgm:t>
        <a:bodyPr/>
        <a:lstStyle/>
        <a:p>
          <a:pPr rtl="0"/>
          <a:r>
            <a:rPr lang="en-US">
              <a:latin typeface="Calibri"/>
              <a:ea typeface="Calibri"/>
              <a:cs typeface="Calibri"/>
            </a:rPr>
            <a:t>Behavior: </a:t>
          </a:r>
          <a:r>
            <a:rPr lang="en-US"/>
            <a:t>Actively creating content.</a:t>
          </a:r>
        </a:p>
      </dgm:t>
    </dgm:pt>
    <dgm:pt modelId="{3E5512CC-A5E7-42D4-AC38-821BBB14A321}" type="parTrans" cxnId="{2F775532-8454-4EA7-8AEA-95396D6E1390}">
      <dgm:prSet/>
      <dgm:spPr/>
    </dgm:pt>
    <dgm:pt modelId="{73EEDFFD-9A18-451F-9010-44023C0FFDA6}" type="sibTrans" cxnId="{2F775532-8454-4EA7-8AEA-95396D6E1390}">
      <dgm:prSet/>
      <dgm:spPr/>
      <dgm:t>
        <a:bodyPr/>
        <a:lstStyle/>
        <a:p>
          <a:endParaRPr lang="en-US"/>
        </a:p>
      </dgm:t>
    </dgm:pt>
    <dgm:pt modelId="{ECAD4E68-C629-4801-9AE8-27DC1F28D6B5}" type="pres">
      <dgm:prSet presAssocID="{97BE865A-888A-4147-BA82-A0AB21FDA0AF}" presName="linear" presStyleCnt="0">
        <dgm:presLayoutVars>
          <dgm:dir/>
          <dgm:animLvl val="lvl"/>
          <dgm:resizeHandles val="exact"/>
        </dgm:presLayoutVars>
      </dgm:prSet>
      <dgm:spPr/>
    </dgm:pt>
    <dgm:pt modelId="{CB54CC44-2827-43AC-86DB-98DC119A6F9B}" type="pres">
      <dgm:prSet presAssocID="{5600A9C8-00F4-46B0-A9C0-47E6003EA0A2}" presName="parentLin" presStyleCnt="0"/>
      <dgm:spPr/>
    </dgm:pt>
    <dgm:pt modelId="{CDEDA7D0-8CD7-4798-963E-19D814E7C159}" type="pres">
      <dgm:prSet presAssocID="{5600A9C8-00F4-46B0-A9C0-47E6003EA0A2}" presName="parentLeftMargin" presStyleLbl="node1" presStyleIdx="0" presStyleCnt="1"/>
      <dgm:spPr/>
    </dgm:pt>
    <dgm:pt modelId="{60BE2B73-0A3C-4033-9294-E1AA9A22BF2B}" type="pres">
      <dgm:prSet presAssocID="{5600A9C8-00F4-46B0-A9C0-47E6003EA0A2}" presName="parentText" presStyleLbl="node1" presStyleIdx="0" presStyleCnt="1">
        <dgm:presLayoutVars>
          <dgm:chMax val="0"/>
          <dgm:bulletEnabled val="1"/>
        </dgm:presLayoutVars>
      </dgm:prSet>
      <dgm:spPr/>
    </dgm:pt>
    <dgm:pt modelId="{BAE2AF51-E61D-40CE-AAC7-6516D1FBB5DB}" type="pres">
      <dgm:prSet presAssocID="{5600A9C8-00F4-46B0-A9C0-47E6003EA0A2}" presName="negativeSpace" presStyleCnt="0"/>
      <dgm:spPr/>
    </dgm:pt>
    <dgm:pt modelId="{6C5FEC72-2DF4-44B5-A05E-1380E75A3A78}" type="pres">
      <dgm:prSet presAssocID="{5600A9C8-00F4-46B0-A9C0-47E6003EA0A2}" presName="childText" presStyleLbl="conFgAcc1" presStyleIdx="0" presStyleCnt="1">
        <dgm:presLayoutVars>
          <dgm:bulletEnabled val="1"/>
        </dgm:presLayoutVars>
      </dgm:prSet>
      <dgm:spPr/>
    </dgm:pt>
  </dgm:ptLst>
  <dgm:cxnLst>
    <dgm:cxn modelId="{7C9F8F05-72DD-4962-9AD7-CF6CE59EC022}" srcId="{5600A9C8-00F4-46B0-A9C0-47E6003EA0A2}" destId="{982D4E05-F3B2-494F-833A-B516501C221F}" srcOrd="2" destOrd="0" parTransId="{D41FB2F7-0A96-44B9-A600-53A635C554A1}" sibTransId="{F6BAEDD9-D203-4A35-937F-C6F965BAF9E3}"/>
    <dgm:cxn modelId="{2F775532-8454-4EA7-8AEA-95396D6E1390}" srcId="{5600A9C8-00F4-46B0-A9C0-47E6003EA0A2}" destId="{9064CA7D-EB8B-4F2F-8F55-D7FDE0D6C1A7}" srcOrd="1" destOrd="0" parTransId="{3E5512CC-A5E7-42D4-AC38-821BBB14A321}" sibTransId="{73EEDFFD-9A18-451F-9010-44023C0FFDA6}"/>
    <dgm:cxn modelId="{AC8A0B5F-A5A2-4309-9513-F6948EF33450}" srcId="{5600A9C8-00F4-46B0-A9C0-47E6003EA0A2}" destId="{DED594BF-85A6-4C3A-A01D-1A93BB60BF9B}" srcOrd="0" destOrd="0" parTransId="{9BA2AE88-765A-4515-91CC-ABD1F2B83174}" sibTransId="{6B6DAF83-AF43-4167-B6A2-4C5060105722}"/>
    <dgm:cxn modelId="{2202E7BB-0290-43A1-92EC-26FB56283D80}" type="presOf" srcId="{5600A9C8-00F4-46B0-A9C0-47E6003EA0A2}" destId="{CDEDA7D0-8CD7-4798-963E-19D814E7C159}" srcOrd="0" destOrd="0" presId="urn:microsoft.com/office/officeart/2005/8/layout/list1"/>
    <dgm:cxn modelId="{B15A72E2-A604-4AA6-AB28-64E48B2C3E25}" srcId="{97BE865A-888A-4147-BA82-A0AB21FDA0AF}" destId="{5600A9C8-00F4-46B0-A9C0-47E6003EA0A2}" srcOrd="0" destOrd="0" parTransId="{34363A86-818B-4770-ABA1-8544B8D8C34F}" sibTransId="{C63D772F-6D1C-4410-8FDA-95322402B168}"/>
    <dgm:cxn modelId="{679A59E2-40F9-4240-AB38-AC4BCAA0D133}" type="presOf" srcId="{5600A9C8-00F4-46B0-A9C0-47E6003EA0A2}" destId="{60BE2B73-0A3C-4033-9294-E1AA9A22BF2B}" srcOrd="1" destOrd="0" presId="urn:microsoft.com/office/officeart/2005/8/layout/list1"/>
    <dgm:cxn modelId="{66BC15E7-3493-43DD-91BA-88C85A690BE2}" type="presOf" srcId="{97BE865A-888A-4147-BA82-A0AB21FDA0AF}" destId="{ECAD4E68-C629-4801-9AE8-27DC1F28D6B5}" srcOrd="0" destOrd="0" presId="urn:microsoft.com/office/officeart/2005/8/layout/list1"/>
    <dgm:cxn modelId="{E16E8CEE-8491-48AC-8CC2-3CE073FD9C3A}" type="presOf" srcId="{9064CA7D-EB8B-4F2F-8F55-D7FDE0D6C1A7}" destId="{6C5FEC72-2DF4-44B5-A05E-1380E75A3A78}" srcOrd="0" destOrd="1" presId="urn:microsoft.com/office/officeart/2005/8/layout/list1"/>
    <dgm:cxn modelId="{67D878EF-AD6B-4BFE-97B4-E74D5BA63CCE}" type="presOf" srcId="{DED594BF-85A6-4C3A-A01D-1A93BB60BF9B}" destId="{6C5FEC72-2DF4-44B5-A05E-1380E75A3A78}" srcOrd="0" destOrd="0" presId="urn:microsoft.com/office/officeart/2005/8/layout/list1"/>
    <dgm:cxn modelId="{07E77CF6-D73C-4D9A-BFA0-C6AE4549C393}" type="presOf" srcId="{982D4E05-F3B2-494F-833A-B516501C221F}" destId="{6C5FEC72-2DF4-44B5-A05E-1380E75A3A78}" srcOrd="0" destOrd="2" presId="urn:microsoft.com/office/officeart/2005/8/layout/list1"/>
    <dgm:cxn modelId="{73C06561-6ECA-4CDF-9E3E-9CD7F510103D}" type="presParOf" srcId="{ECAD4E68-C629-4801-9AE8-27DC1F28D6B5}" destId="{CB54CC44-2827-43AC-86DB-98DC119A6F9B}" srcOrd="0" destOrd="0" presId="urn:microsoft.com/office/officeart/2005/8/layout/list1"/>
    <dgm:cxn modelId="{8FB841D8-EC42-497A-9E20-59DD9D3047A1}" type="presParOf" srcId="{CB54CC44-2827-43AC-86DB-98DC119A6F9B}" destId="{CDEDA7D0-8CD7-4798-963E-19D814E7C159}" srcOrd="0" destOrd="0" presId="urn:microsoft.com/office/officeart/2005/8/layout/list1"/>
    <dgm:cxn modelId="{9A99F6B1-FC1F-403C-8709-BBDC0F7C4FBF}" type="presParOf" srcId="{CB54CC44-2827-43AC-86DB-98DC119A6F9B}" destId="{60BE2B73-0A3C-4033-9294-E1AA9A22BF2B}" srcOrd="1" destOrd="0" presId="urn:microsoft.com/office/officeart/2005/8/layout/list1"/>
    <dgm:cxn modelId="{C57430FF-56D6-496D-B66F-E530B8FF34EE}" type="presParOf" srcId="{ECAD4E68-C629-4801-9AE8-27DC1F28D6B5}" destId="{BAE2AF51-E61D-40CE-AAC7-6516D1FBB5DB}" srcOrd="1" destOrd="0" presId="urn:microsoft.com/office/officeart/2005/8/layout/list1"/>
    <dgm:cxn modelId="{EC953998-679C-4BC4-AD96-C6D36452B1EB}" type="presParOf" srcId="{ECAD4E68-C629-4801-9AE8-27DC1F28D6B5}" destId="{6C5FEC72-2DF4-44B5-A05E-1380E75A3A78}"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1DE91F0-895E-4DCF-9FA8-3BBD14DF59B7}" type="doc">
      <dgm:prSet loTypeId="urn:microsoft.com/office/officeart/2018/2/layout/IconCircleList" loCatId="icon" qsTypeId="urn:microsoft.com/office/officeart/2005/8/quickstyle/simple1" qsCatId="simple" csTypeId="urn:microsoft.com/office/officeart/2018/5/colors/Iconchunking_neutralicon_accent1_2" csCatId="accent1" phldr="1"/>
      <dgm:spPr/>
      <dgm:t>
        <a:bodyPr/>
        <a:lstStyle/>
        <a:p>
          <a:endParaRPr lang="en-US"/>
        </a:p>
      </dgm:t>
    </dgm:pt>
    <dgm:pt modelId="{E98E06FA-D694-47C3-BBFD-CED47429E942}">
      <dgm:prSet/>
      <dgm:spPr/>
      <dgm:t>
        <a:bodyPr/>
        <a:lstStyle/>
        <a:p>
          <a:r>
            <a:rPr lang="en-US" b="1"/>
            <a:t>TAM (Total Addressable Market):</a:t>
          </a:r>
          <a:r>
            <a:rPr lang="en-US"/>
            <a:t> Represents the entire global market for the product.</a:t>
          </a:r>
        </a:p>
      </dgm:t>
    </dgm:pt>
    <dgm:pt modelId="{E9E090E5-EE7B-4D83-A910-ABD6FA0BD508}" type="parTrans" cxnId="{649C9346-6270-4F79-95B8-37401670517C}">
      <dgm:prSet/>
      <dgm:spPr/>
      <dgm:t>
        <a:bodyPr/>
        <a:lstStyle/>
        <a:p>
          <a:endParaRPr lang="en-US"/>
        </a:p>
      </dgm:t>
    </dgm:pt>
    <dgm:pt modelId="{33934F82-FBEE-4C1B-81CB-1F0509F10694}" type="sibTrans" cxnId="{649C9346-6270-4F79-95B8-37401670517C}">
      <dgm:prSet/>
      <dgm:spPr/>
      <dgm:t>
        <a:bodyPr/>
        <a:lstStyle/>
        <a:p>
          <a:endParaRPr lang="en-US"/>
        </a:p>
      </dgm:t>
    </dgm:pt>
    <dgm:pt modelId="{9185D112-0D98-446E-BA21-16CC601689F4}">
      <dgm:prSet/>
      <dgm:spPr/>
      <dgm:t>
        <a:bodyPr/>
        <a:lstStyle/>
        <a:p>
          <a:r>
            <a:rPr lang="en-US"/>
            <a:t>According to Grand View Research, the global video editing software market is expected to reach </a:t>
          </a:r>
          <a:r>
            <a:rPr lang="en-US" b="1"/>
            <a:t>$1.7 billion by 2027</a:t>
          </a:r>
          <a:r>
            <a:rPr lang="en-US"/>
            <a:t>. This figure represents the TAM.</a:t>
          </a:r>
        </a:p>
      </dgm:t>
    </dgm:pt>
    <dgm:pt modelId="{656A72B1-88BC-4F99-B6B4-7E81959D4771}" type="parTrans" cxnId="{96794F83-2FA4-481E-B91A-88676A49C8E2}">
      <dgm:prSet/>
      <dgm:spPr/>
      <dgm:t>
        <a:bodyPr/>
        <a:lstStyle/>
        <a:p>
          <a:endParaRPr lang="en-US"/>
        </a:p>
      </dgm:t>
    </dgm:pt>
    <dgm:pt modelId="{E79D7FFE-92D5-4936-B6C2-C6112F10C865}" type="sibTrans" cxnId="{96794F83-2FA4-481E-B91A-88676A49C8E2}">
      <dgm:prSet/>
      <dgm:spPr/>
      <dgm:t>
        <a:bodyPr/>
        <a:lstStyle/>
        <a:p>
          <a:endParaRPr lang="en-US"/>
        </a:p>
      </dgm:t>
    </dgm:pt>
    <dgm:pt modelId="{574FBA1F-0B62-4859-BB1C-9B69C4ECCBC7}">
      <dgm:prSet/>
      <dgm:spPr/>
      <dgm:t>
        <a:bodyPr/>
        <a:lstStyle/>
        <a:p>
          <a:r>
            <a:rPr lang="en-US" b="1"/>
            <a:t>SAM (Serviceable Addressable Market):</a:t>
          </a:r>
          <a:r>
            <a:rPr lang="en-US"/>
            <a:t>  A segment of the TAM that you can realistically reach with our product.</a:t>
          </a:r>
        </a:p>
      </dgm:t>
    </dgm:pt>
    <dgm:pt modelId="{7187C3AC-D33B-4B5B-BCB5-16CC347C7D88}" type="parTrans" cxnId="{A7F6D719-6DDC-4DD1-8EE1-4D1EE20CF4C9}">
      <dgm:prSet/>
      <dgm:spPr/>
      <dgm:t>
        <a:bodyPr/>
        <a:lstStyle/>
        <a:p>
          <a:endParaRPr lang="en-US"/>
        </a:p>
      </dgm:t>
    </dgm:pt>
    <dgm:pt modelId="{E000B277-6F49-4139-B470-474E4C4A8838}" type="sibTrans" cxnId="{A7F6D719-6DDC-4DD1-8EE1-4D1EE20CF4C9}">
      <dgm:prSet/>
      <dgm:spPr/>
      <dgm:t>
        <a:bodyPr/>
        <a:lstStyle/>
        <a:p>
          <a:endParaRPr lang="en-US"/>
        </a:p>
      </dgm:t>
    </dgm:pt>
    <dgm:pt modelId="{C11B9B10-3CFE-4E7F-BE4D-55BAD7F85A3E}">
      <dgm:prSet/>
      <dgm:spPr/>
      <dgm:t>
        <a:bodyPr/>
        <a:lstStyle/>
        <a:p>
          <a:r>
            <a:rPr lang="en-US"/>
            <a:t>Assuming 20% of social media creators, 30% of educators creating video content, and 10% of businesses interested in video creation would be interested in narration-based tools, we get a starting point for SAM: </a:t>
          </a:r>
          <a:r>
            <a:rPr lang="en-US" b="1"/>
            <a:t>32.35 million</a:t>
          </a:r>
          <a:endParaRPr lang="en-US"/>
        </a:p>
      </dgm:t>
    </dgm:pt>
    <dgm:pt modelId="{58C5DD11-4F55-4A77-95E4-4A006D8BE844}" type="parTrans" cxnId="{B228072E-C3CA-4A14-8C16-BD24EE30A8D1}">
      <dgm:prSet/>
      <dgm:spPr/>
      <dgm:t>
        <a:bodyPr/>
        <a:lstStyle/>
        <a:p>
          <a:endParaRPr lang="en-US"/>
        </a:p>
      </dgm:t>
    </dgm:pt>
    <dgm:pt modelId="{4C018800-E38F-4083-AB56-2DAADB760828}" type="sibTrans" cxnId="{B228072E-C3CA-4A14-8C16-BD24EE30A8D1}">
      <dgm:prSet/>
      <dgm:spPr/>
      <dgm:t>
        <a:bodyPr/>
        <a:lstStyle/>
        <a:p>
          <a:endParaRPr lang="en-US"/>
        </a:p>
      </dgm:t>
    </dgm:pt>
    <dgm:pt modelId="{F1C7DB95-5503-40CB-B3D7-2C228977FFAF}">
      <dgm:prSet/>
      <dgm:spPr/>
      <dgm:t>
        <a:bodyPr/>
        <a:lstStyle/>
        <a:p>
          <a:r>
            <a:rPr lang="en-US" b="1"/>
            <a:t>SOM (Serviceable Obtainable Market):</a:t>
          </a:r>
          <a:r>
            <a:rPr lang="en-US"/>
            <a:t> The most realistic and achievable portion of the SAM that you can convert into paying customers.</a:t>
          </a:r>
        </a:p>
      </dgm:t>
    </dgm:pt>
    <dgm:pt modelId="{C7A28F57-0C74-4065-8895-4AE775CAE3FF}" type="parTrans" cxnId="{FE8609DD-8FCD-4F99-A2F3-AF7FFF49611B}">
      <dgm:prSet/>
      <dgm:spPr/>
      <dgm:t>
        <a:bodyPr/>
        <a:lstStyle/>
        <a:p>
          <a:endParaRPr lang="en-US"/>
        </a:p>
      </dgm:t>
    </dgm:pt>
    <dgm:pt modelId="{AF97FBF6-EB70-4523-BAB7-2A2A6D2480F8}" type="sibTrans" cxnId="{FE8609DD-8FCD-4F99-A2F3-AF7FFF49611B}">
      <dgm:prSet/>
      <dgm:spPr/>
      <dgm:t>
        <a:bodyPr/>
        <a:lstStyle/>
        <a:p>
          <a:endParaRPr lang="en-US"/>
        </a:p>
      </dgm:t>
    </dgm:pt>
    <dgm:pt modelId="{2DDD8D03-C517-4AD5-8E31-5E31699FF4F9}">
      <dgm:prSet/>
      <dgm:spPr/>
      <dgm:t>
        <a:bodyPr/>
        <a:lstStyle/>
        <a:p>
          <a:r>
            <a:rPr lang="en-US"/>
            <a:t>Assuming a 10% conversion rate of users in the SAM to paying subscribers translates to an SOM of: </a:t>
          </a:r>
          <a:r>
            <a:rPr lang="en-US" b="1"/>
            <a:t>3.235 million</a:t>
          </a:r>
          <a:endParaRPr lang="en-US"/>
        </a:p>
      </dgm:t>
    </dgm:pt>
    <dgm:pt modelId="{446A6E70-C528-473B-B55B-717792C63A30}" type="parTrans" cxnId="{3C17E552-CF92-4D1D-8040-4A3337AD2A60}">
      <dgm:prSet/>
      <dgm:spPr/>
      <dgm:t>
        <a:bodyPr/>
        <a:lstStyle/>
        <a:p>
          <a:endParaRPr lang="en-US"/>
        </a:p>
      </dgm:t>
    </dgm:pt>
    <dgm:pt modelId="{9D9C3BB8-5FC9-401C-A131-4755BE96768A}" type="sibTrans" cxnId="{3C17E552-CF92-4D1D-8040-4A3337AD2A60}">
      <dgm:prSet/>
      <dgm:spPr/>
      <dgm:t>
        <a:bodyPr/>
        <a:lstStyle/>
        <a:p>
          <a:endParaRPr lang="en-US"/>
        </a:p>
      </dgm:t>
    </dgm:pt>
    <dgm:pt modelId="{87246112-8228-473E-8F0B-FF0CD61D2546}" type="pres">
      <dgm:prSet presAssocID="{F1DE91F0-895E-4DCF-9FA8-3BBD14DF59B7}" presName="root" presStyleCnt="0">
        <dgm:presLayoutVars>
          <dgm:dir/>
          <dgm:resizeHandles val="exact"/>
        </dgm:presLayoutVars>
      </dgm:prSet>
      <dgm:spPr/>
    </dgm:pt>
    <dgm:pt modelId="{A41CB58B-AE85-4A48-9D04-34F65B204CDA}" type="pres">
      <dgm:prSet presAssocID="{F1DE91F0-895E-4DCF-9FA8-3BBD14DF59B7}" presName="container" presStyleCnt="0">
        <dgm:presLayoutVars>
          <dgm:dir/>
          <dgm:resizeHandles val="exact"/>
        </dgm:presLayoutVars>
      </dgm:prSet>
      <dgm:spPr/>
    </dgm:pt>
    <dgm:pt modelId="{6A484B17-7F31-48E9-AA56-D7F94D34F53A}" type="pres">
      <dgm:prSet presAssocID="{E98E06FA-D694-47C3-BBFD-CED47429E942}" presName="compNode" presStyleCnt="0"/>
      <dgm:spPr/>
    </dgm:pt>
    <dgm:pt modelId="{227BA2FD-359A-4921-BA6F-E498456DB604}" type="pres">
      <dgm:prSet presAssocID="{E98E06FA-D694-47C3-BBFD-CED47429E942}" presName="iconBgRect" presStyleLbl="bgShp" presStyleIdx="0" presStyleCnt="6"/>
      <dgm:spPr/>
    </dgm:pt>
    <dgm:pt modelId="{E68DF2E6-CE17-4DE9-8592-AA89D39C5C8A}" type="pres">
      <dgm:prSet presAssocID="{E98E06FA-D694-47C3-BBFD-CED47429E94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Japanese Dolls"/>
        </a:ext>
      </dgm:extLst>
    </dgm:pt>
    <dgm:pt modelId="{A35A561B-DBD4-4F86-BAD3-92CC20EFBB40}" type="pres">
      <dgm:prSet presAssocID="{E98E06FA-D694-47C3-BBFD-CED47429E942}" presName="spaceRect" presStyleCnt="0"/>
      <dgm:spPr/>
    </dgm:pt>
    <dgm:pt modelId="{DB17E95B-54A4-40BD-9433-DA7FA17201C1}" type="pres">
      <dgm:prSet presAssocID="{E98E06FA-D694-47C3-BBFD-CED47429E942}" presName="textRect" presStyleLbl="revTx" presStyleIdx="0" presStyleCnt="6">
        <dgm:presLayoutVars>
          <dgm:chMax val="1"/>
          <dgm:chPref val="1"/>
        </dgm:presLayoutVars>
      </dgm:prSet>
      <dgm:spPr/>
    </dgm:pt>
    <dgm:pt modelId="{D882CCB9-47AD-4C31-B44A-497F302286D3}" type="pres">
      <dgm:prSet presAssocID="{33934F82-FBEE-4C1B-81CB-1F0509F10694}" presName="sibTrans" presStyleLbl="sibTrans2D1" presStyleIdx="0" presStyleCnt="0"/>
      <dgm:spPr/>
    </dgm:pt>
    <dgm:pt modelId="{992144E4-144A-4B96-B726-E5C030D6D708}" type="pres">
      <dgm:prSet presAssocID="{9185D112-0D98-446E-BA21-16CC601689F4}" presName="compNode" presStyleCnt="0"/>
      <dgm:spPr/>
    </dgm:pt>
    <dgm:pt modelId="{AD0C83D8-F706-4458-9CF4-B33E2B283E66}" type="pres">
      <dgm:prSet presAssocID="{9185D112-0D98-446E-BA21-16CC601689F4}" presName="iconBgRect" presStyleLbl="bgShp" presStyleIdx="1" presStyleCnt="6"/>
      <dgm:spPr/>
    </dgm:pt>
    <dgm:pt modelId="{984D9569-2209-4347-9B8D-BA74AC3F1D5B}" type="pres">
      <dgm:prSet presAssocID="{9185D112-0D98-446E-BA21-16CC601689F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ideo camera"/>
        </a:ext>
      </dgm:extLst>
    </dgm:pt>
    <dgm:pt modelId="{4687195C-D07F-453B-9431-1DF1E32D3A3C}" type="pres">
      <dgm:prSet presAssocID="{9185D112-0D98-446E-BA21-16CC601689F4}" presName="spaceRect" presStyleCnt="0"/>
      <dgm:spPr/>
    </dgm:pt>
    <dgm:pt modelId="{964F369D-D70D-40A8-8321-B095B7225D7E}" type="pres">
      <dgm:prSet presAssocID="{9185D112-0D98-446E-BA21-16CC601689F4}" presName="textRect" presStyleLbl="revTx" presStyleIdx="1" presStyleCnt="6">
        <dgm:presLayoutVars>
          <dgm:chMax val="1"/>
          <dgm:chPref val="1"/>
        </dgm:presLayoutVars>
      </dgm:prSet>
      <dgm:spPr/>
    </dgm:pt>
    <dgm:pt modelId="{3613838C-40B5-48DD-A152-E62F6A1BFAAD}" type="pres">
      <dgm:prSet presAssocID="{E79D7FFE-92D5-4936-B6C2-C6112F10C865}" presName="sibTrans" presStyleLbl="sibTrans2D1" presStyleIdx="0" presStyleCnt="0"/>
      <dgm:spPr/>
    </dgm:pt>
    <dgm:pt modelId="{5A302D71-EB97-4759-B147-3776DC605F75}" type="pres">
      <dgm:prSet presAssocID="{574FBA1F-0B62-4859-BB1C-9B69C4ECCBC7}" presName="compNode" presStyleCnt="0"/>
      <dgm:spPr/>
    </dgm:pt>
    <dgm:pt modelId="{63A864B0-11A7-4256-AC08-31F28845255B}" type="pres">
      <dgm:prSet presAssocID="{574FBA1F-0B62-4859-BB1C-9B69C4ECCBC7}" presName="iconBgRect" presStyleLbl="bgShp" presStyleIdx="2" presStyleCnt="6"/>
      <dgm:spPr/>
    </dgm:pt>
    <dgm:pt modelId="{F7DD8A74-CDF6-4660-A799-D30C39CBB519}" type="pres">
      <dgm:prSet presAssocID="{574FBA1F-0B62-4859-BB1C-9B69C4ECCBC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hopping cart"/>
        </a:ext>
      </dgm:extLst>
    </dgm:pt>
    <dgm:pt modelId="{62616DD7-F1B0-490F-A4B3-6BE7AA58B011}" type="pres">
      <dgm:prSet presAssocID="{574FBA1F-0B62-4859-BB1C-9B69C4ECCBC7}" presName="spaceRect" presStyleCnt="0"/>
      <dgm:spPr/>
    </dgm:pt>
    <dgm:pt modelId="{76BADB41-BDE1-48B1-802D-B8C91F01BE21}" type="pres">
      <dgm:prSet presAssocID="{574FBA1F-0B62-4859-BB1C-9B69C4ECCBC7}" presName="textRect" presStyleLbl="revTx" presStyleIdx="2" presStyleCnt="6">
        <dgm:presLayoutVars>
          <dgm:chMax val="1"/>
          <dgm:chPref val="1"/>
        </dgm:presLayoutVars>
      </dgm:prSet>
      <dgm:spPr/>
    </dgm:pt>
    <dgm:pt modelId="{C65C7C75-FBB3-404F-BDB1-EC2734CA89F2}" type="pres">
      <dgm:prSet presAssocID="{E000B277-6F49-4139-B470-474E4C4A8838}" presName="sibTrans" presStyleLbl="sibTrans2D1" presStyleIdx="0" presStyleCnt="0"/>
      <dgm:spPr/>
    </dgm:pt>
    <dgm:pt modelId="{A9CFE052-825D-4609-ADF0-2096087E69CA}" type="pres">
      <dgm:prSet presAssocID="{C11B9B10-3CFE-4E7F-BE4D-55BAD7F85A3E}" presName="compNode" presStyleCnt="0"/>
      <dgm:spPr/>
    </dgm:pt>
    <dgm:pt modelId="{490BB713-4DD7-4401-A8A6-A8D27837833D}" type="pres">
      <dgm:prSet presAssocID="{C11B9B10-3CFE-4E7F-BE4D-55BAD7F85A3E}" presName="iconBgRect" presStyleLbl="bgShp" presStyleIdx="3" presStyleCnt="6"/>
      <dgm:spPr/>
    </dgm:pt>
    <dgm:pt modelId="{B928FA40-48DA-4D1D-BC7F-30642A29FBF4}" type="pres">
      <dgm:prSet presAssocID="{C11B9B10-3CFE-4E7F-BE4D-55BAD7F85A3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m reel"/>
        </a:ext>
      </dgm:extLst>
    </dgm:pt>
    <dgm:pt modelId="{BE5CEF70-DD38-43AD-BAFC-4B14604854C3}" type="pres">
      <dgm:prSet presAssocID="{C11B9B10-3CFE-4E7F-BE4D-55BAD7F85A3E}" presName="spaceRect" presStyleCnt="0"/>
      <dgm:spPr/>
    </dgm:pt>
    <dgm:pt modelId="{6DBB834A-29E9-419B-910F-BED278BB3C3E}" type="pres">
      <dgm:prSet presAssocID="{C11B9B10-3CFE-4E7F-BE4D-55BAD7F85A3E}" presName="textRect" presStyleLbl="revTx" presStyleIdx="3" presStyleCnt="6">
        <dgm:presLayoutVars>
          <dgm:chMax val="1"/>
          <dgm:chPref val="1"/>
        </dgm:presLayoutVars>
      </dgm:prSet>
      <dgm:spPr/>
    </dgm:pt>
    <dgm:pt modelId="{C5FBD65B-0182-4BD3-802A-DBAF64A37FE4}" type="pres">
      <dgm:prSet presAssocID="{4C018800-E38F-4083-AB56-2DAADB760828}" presName="sibTrans" presStyleLbl="sibTrans2D1" presStyleIdx="0" presStyleCnt="0"/>
      <dgm:spPr/>
    </dgm:pt>
    <dgm:pt modelId="{EE03D62E-BDE0-452E-A670-727BA67D61EA}" type="pres">
      <dgm:prSet presAssocID="{F1C7DB95-5503-40CB-B3D7-2C228977FFAF}" presName="compNode" presStyleCnt="0"/>
      <dgm:spPr/>
    </dgm:pt>
    <dgm:pt modelId="{CED79D8F-98D5-455F-AA27-75C2F22BDD8D}" type="pres">
      <dgm:prSet presAssocID="{F1C7DB95-5503-40CB-B3D7-2C228977FFAF}" presName="iconBgRect" presStyleLbl="bgShp" presStyleIdx="4" presStyleCnt="6"/>
      <dgm:spPr/>
    </dgm:pt>
    <dgm:pt modelId="{DA1D5280-C365-438B-A804-957EB74ABA06}" type="pres">
      <dgm:prSet presAssocID="{F1C7DB95-5503-40CB-B3D7-2C228977FFA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llseye"/>
        </a:ext>
      </dgm:extLst>
    </dgm:pt>
    <dgm:pt modelId="{77B363AF-D315-40E7-AB01-A2968E4DC792}" type="pres">
      <dgm:prSet presAssocID="{F1C7DB95-5503-40CB-B3D7-2C228977FFAF}" presName="spaceRect" presStyleCnt="0"/>
      <dgm:spPr/>
    </dgm:pt>
    <dgm:pt modelId="{7852F17E-305E-420C-BD0E-B7396C56496F}" type="pres">
      <dgm:prSet presAssocID="{F1C7DB95-5503-40CB-B3D7-2C228977FFAF}" presName="textRect" presStyleLbl="revTx" presStyleIdx="4" presStyleCnt="6">
        <dgm:presLayoutVars>
          <dgm:chMax val="1"/>
          <dgm:chPref val="1"/>
        </dgm:presLayoutVars>
      </dgm:prSet>
      <dgm:spPr/>
    </dgm:pt>
    <dgm:pt modelId="{25E58264-22A2-4F6C-B0AD-C084FE5A215A}" type="pres">
      <dgm:prSet presAssocID="{AF97FBF6-EB70-4523-BAB7-2A2A6D2480F8}" presName="sibTrans" presStyleLbl="sibTrans2D1" presStyleIdx="0" presStyleCnt="0"/>
      <dgm:spPr/>
    </dgm:pt>
    <dgm:pt modelId="{3B7BF12F-D5BF-4B18-AAA4-C6E02F6C14AF}" type="pres">
      <dgm:prSet presAssocID="{2DDD8D03-C517-4AD5-8E31-5E31699FF4F9}" presName="compNode" presStyleCnt="0"/>
      <dgm:spPr/>
    </dgm:pt>
    <dgm:pt modelId="{C5819FE4-ED61-4D76-BE4D-A51904D79671}" type="pres">
      <dgm:prSet presAssocID="{2DDD8D03-C517-4AD5-8E31-5E31699FF4F9}" presName="iconBgRect" presStyleLbl="bgShp" presStyleIdx="5" presStyleCnt="6"/>
      <dgm:spPr/>
    </dgm:pt>
    <dgm:pt modelId="{2D376F14-A69D-4399-B53B-157E91F8658E}" type="pres">
      <dgm:prSet presAssocID="{2DDD8D03-C517-4AD5-8E31-5E31699FF4F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arget Audience"/>
        </a:ext>
      </dgm:extLst>
    </dgm:pt>
    <dgm:pt modelId="{B80CDF5A-ED2B-4AA7-9C2A-33F8027375D2}" type="pres">
      <dgm:prSet presAssocID="{2DDD8D03-C517-4AD5-8E31-5E31699FF4F9}" presName="spaceRect" presStyleCnt="0"/>
      <dgm:spPr/>
    </dgm:pt>
    <dgm:pt modelId="{31F3C5BC-31A1-4CAA-A7EE-4A853C8EDE8E}" type="pres">
      <dgm:prSet presAssocID="{2DDD8D03-C517-4AD5-8E31-5E31699FF4F9}" presName="textRect" presStyleLbl="revTx" presStyleIdx="5" presStyleCnt="6">
        <dgm:presLayoutVars>
          <dgm:chMax val="1"/>
          <dgm:chPref val="1"/>
        </dgm:presLayoutVars>
      </dgm:prSet>
      <dgm:spPr/>
    </dgm:pt>
  </dgm:ptLst>
  <dgm:cxnLst>
    <dgm:cxn modelId="{45F45204-D712-4ED8-B606-1D4443D2F0EC}" type="presOf" srcId="{574FBA1F-0B62-4859-BB1C-9B69C4ECCBC7}" destId="{76BADB41-BDE1-48B1-802D-B8C91F01BE21}" srcOrd="0" destOrd="0" presId="urn:microsoft.com/office/officeart/2018/2/layout/IconCircleList"/>
    <dgm:cxn modelId="{A7F6D719-6DDC-4DD1-8EE1-4D1EE20CF4C9}" srcId="{F1DE91F0-895E-4DCF-9FA8-3BBD14DF59B7}" destId="{574FBA1F-0B62-4859-BB1C-9B69C4ECCBC7}" srcOrd="2" destOrd="0" parTransId="{7187C3AC-D33B-4B5B-BCB5-16CC347C7D88}" sibTransId="{E000B277-6F49-4139-B470-474E4C4A8838}"/>
    <dgm:cxn modelId="{13BB3C27-B601-4AC8-85C3-2670B44E015C}" type="presOf" srcId="{C11B9B10-3CFE-4E7F-BE4D-55BAD7F85A3E}" destId="{6DBB834A-29E9-419B-910F-BED278BB3C3E}" srcOrd="0" destOrd="0" presId="urn:microsoft.com/office/officeart/2018/2/layout/IconCircleList"/>
    <dgm:cxn modelId="{B228072E-C3CA-4A14-8C16-BD24EE30A8D1}" srcId="{F1DE91F0-895E-4DCF-9FA8-3BBD14DF59B7}" destId="{C11B9B10-3CFE-4E7F-BE4D-55BAD7F85A3E}" srcOrd="3" destOrd="0" parTransId="{58C5DD11-4F55-4A77-95E4-4A006D8BE844}" sibTransId="{4C018800-E38F-4083-AB56-2DAADB760828}"/>
    <dgm:cxn modelId="{649C9346-6270-4F79-95B8-37401670517C}" srcId="{F1DE91F0-895E-4DCF-9FA8-3BBD14DF59B7}" destId="{E98E06FA-D694-47C3-BBFD-CED47429E942}" srcOrd="0" destOrd="0" parTransId="{E9E090E5-EE7B-4D83-A910-ABD6FA0BD508}" sibTransId="{33934F82-FBEE-4C1B-81CB-1F0509F10694}"/>
    <dgm:cxn modelId="{28881747-D5B4-45A3-B045-194515DC37E5}" type="presOf" srcId="{F1DE91F0-895E-4DCF-9FA8-3BBD14DF59B7}" destId="{87246112-8228-473E-8F0B-FF0CD61D2546}" srcOrd="0" destOrd="0" presId="urn:microsoft.com/office/officeart/2018/2/layout/IconCircleList"/>
    <dgm:cxn modelId="{459EA768-71D8-43FB-B7A5-DC8189636747}" type="presOf" srcId="{F1C7DB95-5503-40CB-B3D7-2C228977FFAF}" destId="{7852F17E-305E-420C-BD0E-B7396C56496F}" srcOrd="0" destOrd="0" presId="urn:microsoft.com/office/officeart/2018/2/layout/IconCircleList"/>
    <dgm:cxn modelId="{188CC64D-6AFF-4D07-AD42-8E5C74A671DC}" type="presOf" srcId="{4C018800-E38F-4083-AB56-2DAADB760828}" destId="{C5FBD65B-0182-4BD3-802A-DBAF64A37FE4}" srcOrd="0" destOrd="0" presId="urn:microsoft.com/office/officeart/2018/2/layout/IconCircleList"/>
    <dgm:cxn modelId="{3C17E552-CF92-4D1D-8040-4A3337AD2A60}" srcId="{F1DE91F0-895E-4DCF-9FA8-3BBD14DF59B7}" destId="{2DDD8D03-C517-4AD5-8E31-5E31699FF4F9}" srcOrd="5" destOrd="0" parTransId="{446A6E70-C528-473B-B55B-717792C63A30}" sibTransId="{9D9C3BB8-5FC9-401C-A131-4755BE96768A}"/>
    <dgm:cxn modelId="{2E89ED78-8F5D-4B41-BC43-823C86E82654}" type="presOf" srcId="{E000B277-6F49-4139-B470-474E4C4A8838}" destId="{C65C7C75-FBB3-404F-BDB1-EC2734CA89F2}" srcOrd="0" destOrd="0" presId="urn:microsoft.com/office/officeart/2018/2/layout/IconCircleList"/>
    <dgm:cxn modelId="{68DD4880-670C-4C52-838B-851EE9586936}" type="presOf" srcId="{33934F82-FBEE-4C1B-81CB-1F0509F10694}" destId="{D882CCB9-47AD-4C31-B44A-497F302286D3}" srcOrd="0" destOrd="0" presId="urn:microsoft.com/office/officeart/2018/2/layout/IconCircleList"/>
    <dgm:cxn modelId="{96794F83-2FA4-481E-B91A-88676A49C8E2}" srcId="{F1DE91F0-895E-4DCF-9FA8-3BBD14DF59B7}" destId="{9185D112-0D98-446E-BA21-16CC601689F4}" srcOrd="1" destOrd="0" parTransId="{656A72B1-88BC-4F99-B6B4-7E81959D4771}" sibTransId="{E79D7FFE-92D5-4936-B6C2-C6112F10C865}"/>
    <dgm:cxn modelId="{0182B68C-1C01-43F0-87F0-E8C88270F376}" type="presOf" srcId="{E79D7FFE-92D5-4936-B6C2-C6112F10C865}" destId="{3613838C-40B5-48DD-A152-E62F6A1BFAAD}" srcOrd="0" destOrd="0" presId="urn:microsoft.com/office/officeart/2018/2/layout/IconCircleList"/>
    <dgm:cxn modelId="{04E60DAE-81EA-4E8C-BCAD-C287CE1FBDD7}" type="presOf" srcId="{AF97FBF6-EB70-4523-BAB7-2A2A6D2480F8}" destId="{25E58264-22A2-4F6C-B0AD-C084FE5A215A}" srcOrd="0" destOrd="0" presId="urn:microsoft.com/office/officeart/2018/2/layout/IconCircleList"/>
    <dgm:cxn modelId="{26A1D2C6-DC9E-43F7-B0EA-BF1B82E7358B}" type="presOf" srcId="{E98E06FA-D694-47C3-BBFD-CED47429E942}" destId="{DB17E95B-54A4-40BD-9433-DA7FA17201C1}" srcOrd="0" destOrd="0" presId="urn:microsoft.com/office/officeart/2018/2/layout/IconCircleList"/>
    <dgm:cxn modelId="{FE8609DD-8FCD-4F99-A2F3-AF7FFF49611B}" srcId="{F1DE91F0-895E-4DCF-9FA8-3BBD14DF59B7}" destId="{F1C7DB95-5503-40CB-B3D7-2C228977FFAF}" srcOrd="4" destOrd="0" parTransId="{C7A28F57-0C74-4065-8895-4AE775CAE3FF}" sibTransId="{AF97FBF6-EB70-4523-BAB7-2A2A6D2480F8}"/>
    <dgm:cxn modelId="{F2D203E0-B72C-4197-90DB-733DE8B1AA5B}" type="presOf" srcId="{2DDD8D03-C517-4AD5-8E31-5E31699FF4F9}" destId="{31F3C5BC-31A1-4CAA-A7EE-4A853C8EDE8E}" srcOrd="0" destOrd="0" presId="urn:microsoft.com/office/officeart/2018/2/layout/IconCircleList"/>
    <dgm:cxn modelId="{534AE0F9-4418-4441-B859-5A44C6EFDCF0}" type="presOf" srcId="{9185D112-0D98-446E-BA21-16CC601689F4}" destId="{964F369D-D70D-40A8-8321-B095B7225D7E}" srcOrd="0" destOrd="0" presId="urn:microsoft.com/office/officeart/2018/2/layout/IconCircleList"/>
    <dgm:cxn modelId="{5457487D-FFA9-49C6-BC34-5D7701236722}" type="presParOf" srcId="{87246112-8228-473E-8F0B-FF0CD61D2546}" destId="{A41CB58B-AE85-4A48-9D04-34F65B204CDA}" srcOrd="0" destOrd="0" presId="urn:microsoft.com/office/officeart/2018/2/layout/IconCircleList"/>
    <dgm:cxn modelId="{62302C2A-0947-45A7-9319-3554A81FBA8D}" type="presParOf" srcId="{A41CB58B-AE85-4A48-9D04-34F65B204CDA}" destId="{6A484B17-7F31-48E9-AA56-D7F94D34F53A}" srcOrd="0" destOrd="0" presId="urn:microsoft.com/office/officeart/2018/2/layout/IconCircleList"/>
    <dgm:cxn modelId="{F8E79199-39C9-4D48-B477-8E68BD7911C3}" type="presParOf" srcId="{6A484B17-7F31-48E9-AA56-D7F94D34F53A}" destId="{227BA2FD-359A-4921-BA6F-E498456DB604}" srcOrd="0" destOrd="0" presId="urn:microsoft.com/office/officeart/2018/2/layout/IconCircleList"/>
    <dgm:cxn modelId="{4EE0BD34-7836-4BDC-BE1E-84D8AC27ED20}" type="presParOf" srcId="{6A484B17-7F31-48E9-AA56-D7F94D34F53A}" destId="{E68DF2E6-CE17-4DE9-8592-AA89D39C5C8A}" srcOrd="1" destOrd="0" presId="urn:microsoft.com/office/officeart/2018/2/layout/IconCircleList"/>
    <dgm:cxn modelId="{89AEAC94-4245-4FE3-9E03-0862928038E3}" type="presParOf" srcId="{6A484B17-7F31-48E9-AA56-D7F94D34F53A}" destId="{A35A561B-DBD4-4F86-BAD3-92CC20EFBB40}" srcOrd="2" destOrd="0" presId="urn:microsoft.com/office/officeart/2018/2/layout/IconCircleList"/>
    <dgm:cxn modelId="{1D344E02-711F-460B-B6E1-B7D43A9BA2A7}" type="presParOf" srcId="{6A484B17-7F31-48E9-AA56-D7F94D34F53A}" destId="{DB17E95B-54A4-40BD-9433-DA7FA17201C1}" srcOrd="3" destOrd="0" presId="urn:microsoft.com/office/officeart/2018/2/layout/IconCircleList"/>
    <dgm:cxn modelId="{E2A98BE1-F858-48CE-A01A-19D64AA17B2B}" type="presParOf" srcId="{A41CB58B-AE85-4A48-9D04-34F65B204CDA}" destId="{D882CCB9-47AD-4C31-B44A-497F302286D3}" srcOrd="1" destOrd="0" presId="urn:microsoft.com/office/officeart/2018/2/layout/IconCircleList"/>
    <dgm:cxn modelId="{F86D14C2-638A-4CBF-A909-84A83D155828}" type="presParOf" srcId="{A41CB58B-AE85-4A48-9D04-34F65B204CDA}" destId="{992144E4-144A-4B96-B726-E5C030D6D708}" srcOrd="2" destOrd="0" presId="urn:microsoft.com/office/officeart/2018/2/layout/IconCircleList"/>
    <dgm:cxn modelId="{E597CE98-1ED5-4F0B-A9EA-0E02DAC4EF8E}" type="presParOf" srcId="{992144E4-144A-4B96-B726-E5C030D6D708}" destId="{AD0C83D8-F706-4458-9CF4-B33E2B283E66}" srcOrd="0" destOrd="0" presId="urn:microsoft.com/office/officeart/2018/2/layout/IconCircleList"/>
    <dgm:cxn modelId="{D73AA93D-EAAA-472E-B80C-AAEFDD40F1DB}" type="presParOf" srcId="{992144E4-144A-4B96-B726-E5C030D6D708}" destId="{984D9569-2209-4347-9B8D-BA74AC3F1D5B}" srcOrd="1" destOrd="0" presId="urn:microsoft.com/office/officeart/2018/2/layout/IconCircleList"/>
    <dgm:cxn modelId="{9D186567-7B71-485D-9DB6-49A9F3F8D1A0}" type="presParOf" srcId="{992144E4-144A-4B96-B726-E5C030D6D708}" destId="{4687195C-D07F-453B-9431-1DF1E32D3A3C}" srcOrd="2" destOrd="0" presId="urn:microsoft.com/office/officeart/2018/2/layout/IconCircleList"/>
    <dgm:cxn modelId="{35CDF66A-628C-4581-B399-598A9A08695A}" type="presParOf" srcId="{992144E4-144A-4B96-B726-E5C030D6D708}" destId="{964F369D-D70D-40A8-8321-B095B7225D7E}" srcOrd="3" destOrd="0" presId="urn:microsoft.com/office/officeart/2018/2/layout/IconCircleList"/>
    <dgm:cxn modelId="{8ED8352B-BCDB-4830-87B3-7D5AD09A1488}" type="presParOf" srcId="{A41CB58B-AE85-4A48-9D04-34F65B204CDA}" destId="{3613838C-40B5-48DD-A152-E62F6A1BFAAD}" srcOrd="3" destOrd="0" presId="urn:microsoft.com/office/officeart/2018/2/layout/IconCircleList"/>
    <dgm:cxn modelId="{9713054B-ADF7-4078-8FCC-B983A383DF9C}" type="presParOf" srcId="{A41CB58B-AE85-4A48-9D04-34F65B204CDA}" destId="{5A302D71-EB97-4759-B147-3776DC605F75}" srcOrd="4" destOrd="0" presId="urn:microsoft.com/office/officeart/2018/2/layout/IconCircleList"/>
    <dgm:cxn modelId="{E586B44C-10E2-4013-A464-5D77A36EBF6A}" type="presParOf" srcId="{5A302D71-EB97-4759-B147-3776DC605F75}" destId="{63A864B0-11A7-4256-AC08-31F28845255B}" srcOrd="0" destOrd="0" presId="urn:microsoft.com/office/officeart/2018/2/layout/IconCircleList"/>
    <dgm:cxn modelId="{A7CED745-7ADC-4E5D-A27A-511CDA018C2C}" type="presParOf" srcId="{5A302D71-EB97-4759-B147-3776DC605F75}" destId="{F7DD8A74-CDF6-4660-A799-D30C39CBB519}" srcOrd="1" destOrd="0" presId="urn:microsoft.com/office/officeart/2018/2/layout/IconCircleList"/>
    <dgm:cxn modelId="{23B67E5F-8A87-4A70-8FD8-EE2AE88C90F6}" type="presParOf" srcId="{5A302D71-EB97-4759-B147-3776DC605F75}" destId="{62616DD7-F1B0-490F-A4B3-6BE7AA58B011}" srcOrd="2" destOrd="0" presId="urn:microsoft.com/office/officeart/2018/2/layout/IconCircleList"/>
    <dgm:cxn modelId="{8392A02E-2F15-414D-95C2-C4CA643A9F4E}" type="presParOf" srcId="{5A302D71-EB97-4759-B147-3776DC605F75}" destId="{76BADB41-BDE1-48B1-802D-B8C91F01BE21}" srcOrd="3" destOrd="0" presId="urn:microsoft.com/office/officeart/2018/2/layout/IconCircleList"/>
    <dgm:cxn modelId="{DEEA8FCF-429C-48DB-A11B-941157BDCE86}" type="presParOf" srcId="{A41CB58B-AE85-4A48-9D04-34F65B204CDA}" destId="{C65C7C75-FBB3-404F-BDB1-EC2734CA89F2}" srcOrd="5" destOrd="0" presId="urn:microsoft.com/office/officeart/2018/2/layout/IconCircleList"/>
    <dgm:cxn modelId="{34A0CFF5-147B-4DF6-9C3A-984CB9D832E8}" type="presParOf" srcId="{A41CB58B-AE85-4A48-9D04-34F65B204CDA}" destId="{A9CFE052-825D-4609-ADF0-2096087E69CA}" srcOrd="6" destOrd="0" presId="urn:microsoft.com/office/officeart/2018/2/layout/IconCircleList"/>
    <dgm:cxn modelId="{7FA9981B-4C6B-4378-8395-58C5125A63F3}" type="presParOf" srcId="{A9CFE052-825D-4609-ADF0-2096087E69CA}" destId="{490BB713-4DD7-4401-A8A6-A8D27837833D}" srcOrd="0" destOrd="0" presId="urn:microsoft.com/office/officeart/2018/2/layout/IconCircleList"/>
    <dgm:cxn modelId="{373B1324-F54E-4D1B-AA14-B8FB3CEBFFE3}" type="presParOf" srcId="{A9CFE052-825D-4609-ADF0-2096087E69CA}" destId="{B928FA40-48DA-4D1D-BC7F-30642A29FBF4}" srcOrd="1" destOrd="0" presId="urn:microsoft.com/office/officeart/2018/2/layout/IconCircleList"/>
    <dgm:cxn modelId="{0B489844-53FD-4988-8490-168178653006}" type="presParOf" srcId="{A9CFE052-825D-4609-ADF0-2096087E69CA}" destId="{BE5CEF70-DD38-43AD-BAFC-4B14604854C3}" srcOrd="2" destOrd="0" presId="urn:microsoft.com/office/officeart/2018/2/layout/IconCircleList"/>
    <dgm:cxn modelId="{41A11A2E-F1A5-4820-8605-2CBFDB9A0093}" type="presParOf" srcId="{A9CFE052-825D-4609-ADF0-2096087E69CA}" destId="{6DBB834A-29E9-419B-910F-BED278BB3C3E}" srcOrd="3" destOrd="0" presId="urn:microsoft.com/office/officeart/2018/2/layout/IconCircleList"/>
    <dgm:cxn modelId="{655F109D-1D95-4B37-822F-B1EC30099F89}" type="presParOf" srcId="{A41CB58B-AE85-4A48-9D04-34F65B204CDA}" destId="{C5FBD65B-0182-4BD3-802A-DBAF64A37FE4}" srcOrd="7" destOrd="0" presId="urn:microsoft.com/office/officeart/2018/2/layout/IconCircleList"/>
    <dgm:cxn modelId="{72484007-1999-4AA6-946E-096AECC70E17}" type="presParOf" srcId="{A41CB58B-AE85-4A48-9D04-34F65B204CDA}" destId="{EE03D62E-BDE0-452E-A670-727BA67D61EA}" srcOrd="8" destOrd="0" presId="urn:microsoft.com/office/officeart/2018/2/layout/IconCircleList"/>
    <dgm:cxn modelId="{EDE05C7B-A310-4F3D-95CB-A155B2014CB7}" type="presParOf" srcId="{EE03D62E-BDE0-452E-A670-727BA67D61EA}" destId="{CED79D8F-98D5-455F-AA27-75C2F22BDD8D}" srcOrd="0" destOrd="0" presId="urn:microsoft.com/office/officeart/2018/2/layout/IconCircleList"/>
    <dgm:cxn modelId="{8B53624B-5AD4-460E-A7D9-B90703332A8D}" type="presParOf" srcId="{EE03D62E-BDE0-452E-A670-727BA67D61EA}" destId="{DA1D5280-C365-438B-A804-957EB74ABA06}" srcOrd="1" destOrd="0" presId="urn:microsoft.com/office/officeart/2018/2/layout/IconCircleList"/>
    <dgm:cxn modelId="{A1878985-6333-490F-81A1-7A3F5A3C164A}" type="presParOf" srcId="{EE03D62E-BDE0-452E-A670-727BA67D61EA}" destId="{77B363AF-D315-40E7-AB01-A2968E4DC792}" srcOrd="2" destOrd="0" presId="urn:microsoft.com/office/officeart/2018/2/layout/IconCircleList"/>
    <dgm:cxn modelId="{4F2F490F-CBA6-436E-82A7-814530E698C4}" type="presParOf" srcId="{EE03D62E-BDE0-452E-A670-727BA67D61EA}" destId="{7852F17E-305E-420C-BD0E-B7396C56496F}" srcOrd="3" destOrd="0" presId="urn:microsoft.com/office/officeart/2018/2/layout/IconCircleList"/>
    <dgm:cxn modelId="{4E4AD5AF-534E-41FD-9465-23DEE33A5884}" type="presParOf" srcId="{A41CB58B-AE85-4A48-9D04-34F65B204CDA}" destId="{25E58264-22A2-4F6C-B0AD-C084FE5A215A}" srcOrd="9" destOrd="0" presId="urn:microsoft.com/office/officeart/2018/2/layout/IconCircleList"/>
    <dgm:cxn modelId="{F9356376-041A-4329-8337-C369DFA0D8CB}" type="presParOf" srcId="{A41CB58B-AE85-4A48-9D04-34F65B204CDA}" destId="{3B7BF12F-D5BF-4B18-AAA4-C6E02F6C14AF}" srcOrd="10" destOrd="0" presId="urn:microsoft.com/office/officeart/2018/2/layout/IconCircleList"/>
    <dgm:cxn modelId="{BB814E61-BBEA-4350-9F70-53C56A00E11E}" type="presParOf" srcId="{3B7BF12F-D5BF-4B18-AAA4-C6E02F6C14AF}" destId="{C5819FE4-ED61-4D76-BE4D-A51904D79671}" srcOrd="0" destOrd="0" presId="urn:microsoft.com/office/officeart/2018/2/layout/IconCircleList"/>
    <dgm:cxn modelId="{99D87F46-9A50-4F59-A8E0-167DCE6551A7}" type="presParOf" srcId="{3B7BF12F-D5BF-4B18-AAA4-C6E02F6C14AF}" destId="{2D376F14-A69D-4399-B53B-157E91F8658E}" srcOrd="1" destOrd="0" presId="urn:microsoft.com/office/officeart/2018/2/layout/IconCircleList"/>
    <dgm:cxn modelId="{292F0925-6DFA-4377-9A7F-E9A22DA8EF47}" type="presParOf" srcId="{3B7BF12F-D5BF-4B18-AAA4-C6E02F6C14AF}" destId="{B80CDF5A-ED2B-4AA7-9C2A-33F8027375D2}" srcOrd="2" destOrd="0" presId="urn:microsoft.com/office/officeart/2018/2/layout/IconCircleList"/>
    <dgm:cxn modelId="{BF6281B6-4B00-4695-AD71-48727A68EE3A}" type="presParOf" srcId="{3B7BF12F-D5BF-4B18-AAA4-C6E02F6C14AF}" destId="{31F3C5BC-31A1-4CAA-A7EE-4A853C8EDE8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AF5710-0FB4-401C-A8C2-CF297179A980}">
      <dsp:nvSpPr>
        <dsp:cNvPr id="0" name=""/>
        <dsp:cNvSpPr/>
      </dsp:nvSpPr>
      <dsp:spPr>
        <a:xfrm>
          <a:off x="86939" y="24792"/>
          <a:ext cx="773537" cy="7735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2A4716-1ECF-4E88-A528-CF2648282711}">
      <dsp:nvSpPr>
        <dsp:cNvPr id="0" name=""/>
        <dsp:cNvSpPr/>
      </dsp:nvSpPr>
      <dsp:spPr>
        <a:xfrm>
          <a:off x="249382" y="187235"/>
          <a:ext cx="448651" cy="4486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5EDC66-7976-4098-823F-B5C45AB8E99A}">
      <dsp:nvSpPr>
        <dsp:cNvPr id="0" name=""/>
        <dsp:cNvSpPr/>
      </dsp:nvSpPr>
      <dsp:spPr>
        <a:xfrm>
          <a:off x="1026234" y="24792"/>
          <a:ext cx="1823337" cy="773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Narration to Video Generation</a:t>
          </a:r>
        </a:p>
      </dsp:txBody>
      <dsp:txXfrm>
        <a:off x="1026234" y="24792"/>
        <a:ext cx="1823337" cy="773537"/>
      </dsp:txXfrm>
    </dsp:sp>
    <dsp:sp modelId="{BE15F146-9C65-4657-A942-744092CB6342}">
      <dsp:nvSpPr>
        <dsp:cNvPr id="0" name=""/>
        <dsp:cNvSpPr/>
      </dsp:nvSpPr>
      <dsp:spPr>
        <a:xfrm>
          <a:off x="3167274" y="24792"/>
          <a:ext cx="773537" cy="7735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A5BC52-1DD8-427C-AB7E-3870AD78E6B3}">
      <dsp:nvSpPr>
        <dsp:cNvPr id="0" name=""/>
        <dsp:cNvSpPr/>
      </dsp:nvSpPr>
      <dsp:spPr>
        <a:xfrm>
          <a:off x="3329717" y="187235"/>
          <a:ext cx="448651" cy="4486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4B648D-A9C0-4EF7-B939-A91A515A4120}">
      <dsp:nvSpPr>
        <dsp:cNvPr id="0" name=""/>
        <dsp:cNvSpPr/>
      </dsp:nvSpPr>
      <dsp:spPr>
        <a:xfrm>
          <a:off x="4106569" y="24792"/>
          <a:ext cx="1823337" cy="773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Various Input Format Support ( Audio, Text, Image)</a:t>
          </a:r>
        </a:p>
      </dsp:txBody>
      <dsp:txXfrm>
        <a:off x="4106569" y="24792"/>
        <a:ext cx="1823337" cy="773537"/>
      </dsp:txXfrm>
    </dsp:sp>
    <dsp:sp modelId="{88680F2F-FEE8-47B1-883E-3DFBB78968A3}">
      <dsp:nvSpPr>
        <dsp:cNvPr id="0" name=""/>
        <dsp:cNvSpPr/>
      </dsp:nvSpPr>
      <dsp:spPr>
        <a:xfrm>
          <a:off x="86939" y="1408834"/>
          <a:ext cx="773537" cy="7735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A3E2EE-CA56-4659-9AD2-C14133905550}">
      <dsp:nvSpPr>
        <dsp:cNvPr id="0" name=""/>
        <dsp:cNvSpPr/>
      </dsp:nvSpPr>
      <dsp:spPr>
        <a:xfrm>
          <a:off x="249382" y="1571277"/>
          <a:ext cx="448651" cy="4486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0F8F68-B6FE-4A65-BB19-2272FEEA031E}">
      <dsp:nvSpPr>
        <dsp:cNvPr id="0" name=""/>
        <dsp:cNvSpPr/>
      </dsp:nvSpPr>
      <dsp:spPr>
        <a:xfrm>
          <a:off x="1026234" y="1408834"/>
          <a:ext cx="1823337" cy="773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Multi- Language Support</a:t>
          </a:r>
        </a:p>
      </dsp:txBody>
      <dsp:txXfrm>
        <a:off x="1026234" y="1408834"/>
        <a:ext cx="1823337" cy="773537"/>
      </dsp:txXfrm>
    </dsp:sp>
    <dsp:sp modelId="{40711C64-B26B-42ED-BC49-C8204A7F21B6}">
      <dsp:nvSpPr>
        <dsp:cNvPr id="0" name=""/>
        <dsp:cNvSpPr/>
      </dsp:nvSpPr>
      <dsp:spPr>
        <a:xfrm>
          <a:off x="3167274" y="1408834"/>
          <a:ext cx="773537" cy="7735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0D1A28-73F9-4216-95B6-6B63FCFD67FA}">
      <dsp:nvSpPr>
        <dsp:cNvPr id="0" name=""/>
        <dsp:cNvSpPr/>
      </dsp:nvSpPr>
      <dsp:spPr>
        <a:xfrm>
          <a:off x="3329717" y="1571277"/>
          <a:ext cx="448651" cy="4486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1109DA-B750-4B39-9586-33C5CFB50DF7}">
      <dsp:nvSpPr>
        <dsp:cNvPr id="0" name=""/>
        <dsp:cNvSpPr/>
      </dsp:nvSpPr>
      <dsp:spPr>
        <a:xfrm>
          <a:off x="4106569" y="1408834"/>
          <a:ext cx="1823337" cy="773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Customized Theme Options</a:t>
          </a:r>
        </a:p>
      </dsp:txBody>
      <dsp:txXfrm>
        <a:off x="4106569" y="1408834"/>
        <a:ext cx="1823337" cy="773537"/>
      </dsp:txXfrm>
    </dsp:sp>
    <dsp:sp modelId="{DA9EC048-AC1E-497B-9813-99535239D8F6}">
      <dsp:nvSpPr>
        <dsp:cNvPr id="0" name=""/>
        <dsp:cNvSpPr/>
      </dsp:nvSpPr>
      <dsp:spPr>
        <a:xfrm>
          <a:off x="86939" y="2792877"/>
          <a:ext cx="773537" cy="7735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298E4A-F7EE-47D5-8641-A939EC462DBE}">
      <dsp:nvSpPr>
        <dsp:cNvPr id="0" name=""/>
        <dsp:cNvSpPr/>
      </dsp:nvSpPr>
      <dsp:spPr>
        <a:xfrm>
          <a:off x="249382" y="2955319"/>
          <a:ext cx="448651" cy="4486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37362D-6AE8-433E-8B8E-6B714C37B243}">
      <dsp:nvSpPr>
        <dsp:cNvPr id="0" name=""/>
        <dsp:cNvSpPr/>
      </dsp:nvSpPr>
      <dsp:spPr>
        <a:xfrm>
          <a:off x="1026234" y="2792877"/>
          <a:ext cx="1823337" cy="773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Personal Voice Imitation</a:t>
          </a:r>
        </a:p>
      </dsp:txBody>
      <dsp:txXfrm>
        <a:off x="1026234" y="2792877"/>
        <a:ext cx="1823337" cy="773537"/>
      </dsp:txXfrm>
    </dsp:sp>
    <dsp:sp modelId="{10B9C366-6FB4-40BF-9779-9EF2429363C8}">
      <dsp:nvSpPr>
        <dsp:cNvPr id="0" name=""/>
        <dsp:cNvSpPr/>
      </dsp:nvSpPr>
      <dsp:spPr>
        <a:xfrm>
          <a:off x="3167274" y="2792877"/>
          <a:ext cx="773537" cy="7735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73A515-8B7A-4818-8037-F6D51C792224}">
      <dsp:nvSpPr>
        <dsp:cNvPr id="0" name=""/>
        <dsp:cNvSpPr/>
      </dsp:nvSpPr>
      <dsp:spPr>
        <a:xfrm>
          <a:off x="3329717" y="2955319"/>
          <a:ext cx="448651" cy="44865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5C1E3E-DF8B-4392-A373-70DC8830B337}">
      <dsp:nvSpPr>
        <dsp:cNvPr id="0" name=""/>
        <dsp:cNvSpPr/>
      </dsp:nvSpPr>
      <dsp:spPr>
        <a:xfrm>
          <a:off x="4106569" y="2792877"/>
          <a:ext cx="1823337" cy="773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Music &amp; Sound Effects Support</a:t>
          </a:r>
        </a:p>
      </dsp:txBody>
      <dsp:txXfrm>
        <a:off x="4106569" y="2792877"/>
        <a:ext cx="1823337" cy="7735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D1A44C-A83F-452A-BAF7-6260BF24D0A8}">
      <dsp:nvSpPr>
        <dsp:cNvPr id="0" name=""/>
        <dsp:cNvSpPr/>
      </dsp:nvSpPr>
      <dsp:spPr>
        <a:xfrm>
          <a:off x="0" y="2303833"/>
          <a:ext cx="4584188" cy="231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55784" tIns="333248" rIns="355784"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a:latin typeface="Calibri"/>
              <a:ea typeface="Calibri"/>
              <a:cs typeface="Calibri"/>
            </a:rPr>
            <a:t>Demographics: Female, 22 years old, freelance content </a:t>
          </a:r>
          <a:r>
            <a:rPr lang="en-US" sz="1600" kern="1200">
              <a:latin typeface="Aptos Display" panose="020F0302020204030204"/>
            </a:rPr>
            <a:t>creator with</a:t>
          </a:r>
          <a:r>
            <a:rPr lang="en-US" sz="1600" kern="1200"/>
            <a:t> a bachelor's degree in Marketing.</a:t>
          </a:r>
        </a:p>
        <a:p>
          <a:pPr marL="171450" lvl="1" indent="-171450" algn="l" defTabSz="711200" rtl="0">
            <a:lnSpc>
              <a:spcPct val="90000"/>
            </a:lnSpc>
            <a:spcBef>
              <a:spcPct val="0"/>
            </a:spcBef>
            <a:spcAft>
              <a:spcPct val="15000"/>
            </a:spcAft>
            <a:buChar char="•"/>
          </a:pPr>
          <a:r>
            <a:rPr lang="en-US" sz="1600" kern="1200">
              <a:latin typeface="Calibri"/>
              <a:ea typeface="Calibri"/>
              <a:cs typeface="Calibri"/>
            </a:rPr>
            <a:t>Behavior: </a:t>
          </a:r>
          <a:r>
            <a:rPr lang="en-US" sz="1600" kern="1200"/>
            <a:t>Active on social media platforms like Instagram, YouTube, and TikTok</a:t>
          </a:r>
          <a:r>
            <a:rPr lang="en-US" sz="1600" kern="1200">
              <a:latin typeface="Aptos Display" panose="020F0302020204030204"/>
            </a:rPr>
            <a:t>.</a:t>
          </a:r>
          <a:endParaRPr lang="en-US" sz="1600" kern="1200"/>
        </a:p>
        <a:p>
          <a:pPr marL="171450" lvl="1" indent="-171450" algn="l" defTabSz="711200" rtl="0">
            <a:lnSpc>
              <a:spcPct val="90000"/>
            </a:lnSpc>
            <a:spcBef>
              <a:spcPct val="0"/>
            </a:spcBef>
            <a:spcAft>
              <a:spcPct val="15000"/>
            </a:spcAft>
            <a:buChar char="•"/>
          </a:pPr>
          <a:r>
            <a:rPr lang="en-US" sz="1600" kern="1200">
              <a:latin typeface="Calibri"/>
              <a:ea typeface="Calibri"/>
              <a:cs typeface="Calibri"/>
            </a:rPr>
            <a:t>Needs: </a:t>
          </a:r>
          <a:r>
            <a:rPr lang="en-US" sz="1600" kern="1200"/>
            <a:t>Sarah seeks advanced editing tools, real-time rendering, and multi-language support for her diverse projects.</a:t>
          </a:r>
        </a:p>
      </dsp:txBody>
      <dsp:txXfrm>
        <a:off x="0" y="2303833"/>
        <a:ext cx="4584188" cy="2318400"/>
      </dsp:txXfrm>
    </dsp:sp>
    <dsp:sp modelId="{808A7254-364E-4684-9FDD-39C098223EFB}">
      <dsp:nvSpPr>
        <dsp:cNvPr id="0" name=""/>
        <dsp:cNvSpPr/>
      </dsp:nvSpPr>
      <dsp:spPr>
        <a:xfrm>
          <a:off x="229209" y="2067673"/>
          <a:ext cx="3208931" cy="4723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290" tIns="0" rIns="121290" bIns="0" numCol="1" spcCol="1270" anchor="ctr" anchorCtr="0">
          <a:noAutofit/>
        </a:bodyPr>
        <a:lstStyle/>
        <a:p>
          <a:pPr marL="0" lvl="0" indent="0" algn="l" defTabSz="711200" rtl="0">
            <a:lnSpc>
              <a:spcPct val="90000"/>
            </a:lnSpc>
            <a:spcBef>
              <a:spcPct val="0"/>
            </a:spcBef>
            <a:spcAft>
              <a:spcPct val="35000"/>
            </a:spcAft>
            <a:buNone/>
          </a:pPr>
          <a:r>
            <a:rPr lang="en-US" sz="1600" kern="1200">
              <a:latin typeface="Calibri"/>
              <a:ea typeface="Calibri"/>
              <a:cs typeface="Calibri"/>
            </a:rPr>
            <a:t>Sarah: </a:t>
          </a:r>
          <a:r>
            <a:rPr lang="en-US" sz="1600" b="1" kern="1200"/>
            <a:t>Creative Content Creator</a:t>
          </a:r>
        </a:p>
      </dsp:txBody>
      <dsp:txXfrm>
        <a:off x="252266" y="2090730"/>
        <a:ext cx="3162817"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8B7EE-E393-4B80-85C3-96E243F71D88}">
      <dsp:nvSpPr>
        <dsp:cNvPr id="0" name=""/>
        <dsp:cNvSpPr/>
      </dsp:nvSpPr>
      <dsp:spPr>
        <a:xfrm>
          <a:off x="0" y="792353"/>
          <a:ext cx="4214394" cy="3118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27084" tIns="374904" rIns="327084" bIns="128016" numCol="1" spcCol="1270" anchor="t" anchorCtr="0">
          <a:noAutofit/>
        </a:bodyPr>
        <a:lstStyle/>
        <a:p>
          <a:pPr marL="171450" lvl="1" indent="-171450" algn="l" defTabSz="800100" rtl="0">
            <a:lnSpc>
              <a:spcPct val="90000"/>
            </a:lnSpc>
            <a:spcBef>
              <a:spcPct val="0"/>
            </a:spcBef>
            <a:spcAft>
              <a:spcPct val="15000"/>
            </a:spcAft>
            <a:buChar char="•"/>
          </a:pPr>
          <a:r>
            <a:rPr lang="en-US" sz="1800" kern="1200">
              <a:latin typeface="Calibri"/>
              <a:ea typeface="Calibri"/>
              <a:cs typeface="Calibri"/>
            </a:rPr>
            <a:t>Demographics: Male, 35 years old,</a:t>
          </a:r>
          <a:r>
            <a:rPr lang="en-US" sz="1800" kern="1200"/>
            <a:t> educational instructor with a master's degree in Education</a:t>
          </a:r>
          <a:r>
            <a:rPr lang="en-US" sz="1800" kern="1200">
              <a:latin typeface="Calibri"/>
              <a:ea typeface="Calibri"/>
              <a:cs typeface="Calibri"/>
            </a:rPr>
            <a:t>.</a:t>
          </a:r>
        </a:p>
        <a:p>
          <a:pPr marL="171450" lvl="1" indent="-171450" algn="l" defTabSz="800100" rtl="0">
            <a:lnSpc>
              <a:spcPct val="90000"/>
            </a:lnSpc>
            <a:spcBef>
              <a:spcPct val="0"/>
            </a:spcBef>
            <a:spcAft>
              <a:spcPct val="15000"/>
            </a:spcAft>
            <a:buChar char="•"/>
          </a:pPr>
          <a:r>
            <a:rPr lang="en-US" sz="1800" kern="1200">
              <a:latin typeface="Calibri"/>
              <a:ea typeface="Calibri"/>
              <a:cs typeface="Calibri"/>
            </a:rPr>
            <a:t>Behavior: </a:t>
          </a:r>
          <a:r>
            <a:rPr lang="en-US" sz="1800" kern="1200"/>
            <a:t>Passionate about multimedia learning</a:t>
          </a:r>
          <a:r>
            <a:rPr lang="en-US" sz="1800" kern="1200">
              <a:latin typeface="Aptos Display" panose="020F0302020204030204"/>
            </a:rPr>
            <a:t>.</a:t>
          </a:r>
          <a:endParaRPr lang="en-US" sz="1800" kern="1200"/>
        </a:p>
        <a:p>
          <a:pPr marL="171450" lvl="1" indent="-171450" algn="l" defTabSz="800100" rtl="0">
            <a:lnSpc>
              <a:spcPct val="90000"/>
            </a:lnSpc>
            <a:spcBef>
              <a:spcPct val="0"/>
            </a:spcBef>
            <a:spcAft>
              <a:spcPct val="15000"/>
            </a:spcAft>
            <a:buChar char="•"/>
          </a:pPr>
          <a:r>
            <a:rPr lang="en-US" sz="1800" kern="1200">
              <a:latin typeface="Calibri"/>
              <a:ea typeface="Calibri"/>
              <a:cs typeface="Calibri"/>
            </a:rPr>
            <a:t>Needs: </a:t>
          </a:r>
          <a:r>
            <a:rPr lang="en-US" sz="1800" kern="1200"/>
            <a:t>David desires interactive storyboarding, extensive educational content, and collaboration features to enhance his teaching methods.</a:t>
          </a:r>
        </a:p>
      </dsp:txBody>
      <dsp:txXfrm>
        <a:off x="0" y="792353"/>
        <a:ext cx="4214394" cy="3118500"/>
      </dsp:txXfrm>
    </dsp:sp>
    <dsp:sp modelId="{B86B818D-1A6E-4FD9-943C-B6FD08D1EF74}">
      <dsp:nvSpPr>
        <dsp:cNvPr id="0" name=""/>
        <dsp:cNvSpPr/>
      </dsp:nvSpPr>
      <dsp:spPr>
        <a:xfrm>
          <a:off x="210719" y="526673"/>
          <a:ext cx="2950075" cy="5313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1506" tIns="0" rIns="111506" bIns="0" numCol="1" spcCol="1270" anchor="ctr" anchorCtr="0">
          <a:noAutofit/>
        </a:bodyPr>
        <a:lstStyle/>
        <a:p>
          <a:pPr marL="0" lvl="0" indent="0" algn="l" defTabSz="800100" rtl="0">
            <a:lnSpc>
              <a:spcPct val="90000"/>
            </a:lnSpc>
            <a:spcBef>
              <a:spcPct val="0"/>
            </a:spcBef>
            <a:spcAft>
              <a:spcPct val="35000"/>
            </a:spcAft>
            <a:buNone/>
          </a:pPr>
          <a:r>
            <a:rPr lang="en-US" sz="1800" kern="1200">
              <a:latin typeface="Calibri"/>
              <a:ea typeface="Calibri"/>
              <a:cs typeface="Calibri"/>
            </a:rPr>
            <a:t>Alex: Educational Instructor</a:t>
          </a:r>
        </a:p>
      </dsp:txBody>
      <dsp:txXfrm>
        <a:off x="236658" y="552612"/>
        <a:ext cx="2898197"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FEC72-2DF4-44B5-A05E-1380E75A3A78}">
      <dsp:nvSpPr>
        <dsp:cNvPr id="0" name=""/>
        <dsp:cNvSpPr/>
      </dsp:nvSpPr>
      <dsp:spPr>
        <a:xfrm>
          <a:off x="0" y="1158151"/>
          <a:ext cx="4315247" cy="2772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4911" tIns="333248" rIns="334911"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a:latin typeface="Calibri"/>
              <a:ea typeface="Calibri"/>
              <a:cs typeface="Calibri"/>
            </a:rPr>
            <a:t>Demographics: </a:t>
          </a:r>
          <a:r>
            <a:rPr lang="en-US" sz="1600" kern="1200"/>
            <a:t>Emily, 23, a female aspiring social media influencer with a bachelor's degree in Communication Studies.</a:t>
          </a:r>
        </a:p>
        <a:p>
          <a:pPr marL="171450" lvl="1" indent="-171450" algn="l" defTabSz="711200" rtl="0">
            <a:lnSpc>
              <a:spcPct val="90000"/>
            </a:lnSpc>
            <a:spcBef>
              <a:spcPct val="0"/>
            </a:spcBef>
            <a:spcAft>
              <a:spcPct val="15000"/>
            </a:spcAft>
            <a:buChar char="•"/>
          </a:pPr>
          <a:r>
            <a:rPr lang="en-US" sz="1600" kern="1200">
              <a:latin typeface="Calibri"/>
              <a:ea typeface="Calibri"/>
              <a:cs typeface="Calibri"/>
            </a:rPr>
            <a:t>Behavior: </a:t>
          </a:r>
          <a:r>
            <a:rPr lang="en-US" sz="1600" kern="1200"/>
            <a:t>Actively creating content.</a:t>
          </a:r>
        </a:p>
        <a:p>
          <a:pPr marL="171450" lvl="1" indent="-171450" algn="l" defTabSz="711200" rtl="0">
            <a:lnSpc>
              <a:spcPct val="90000"/>
            </a:lnSpc>
            <a:spcBef>
              <a:spcPct val="0"/>
            </a:spcBef>
            <a:spcAft>
              <a:spcPct val="15000"/>
            </a:spcAft>
            <a:buChar char="•"/>
          </a:pPr>
          <a:r>
            <a:rPr lang="en-US" sz="1600" kern="1200">
              <a:latin typeface="Calibri"/>
              <a:ea typeface="Calibri"/>
              <a:cs typeface="Calibri"/>
            </a:rPr>
            <a:t>Needs: </a:t>
          </a:r>
          <a:r>
            <a:rPr lang="en-US" sz="1600" kern="1200"/>
            <a:t>Emily seeks user-friendly interfaces, access to royalty-free music, guidance on storytelling, and seamless integration with social media for content distribution.</a:t>
          </a:r>
        </a:p>
      </dsp:txBody>
      <dsp:txXfrm>
        <a:off x="0" y="1158151"/>
        <a:ext cx="4315247" cy="2772000"/>
      </dsp:txXfrm>
    </dsp:sp>
    <dsp:sp modelId="{60BE2B73-0A3C-4033-9294-E1AA9A22BF2B}">
      <dsp:nvSpPr>
        <dsp:cNvPr id="0" name=""/>
        <dsp:cNvSpPr/>
      </dsp:nvSpPr>
      <dsp:spPr>
        <a:xfrm>
          <a:off x="215762" y="921991"/>
          <a:ext cx="3020672" cy="472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174" tIns="0" rIns="114174" bIns="0" numCol="1" spcCol="1270" anchor="ctr" anchorCtr="0">
          <a:noAutofit/>
        </a:bodyPr>
        <a:lstStyle/>
        <a:p>
          <a:pPr marL="0" lvl="0" indent="0" algn="l" defTabSz="711200" rtl="0">
            <a:lnSpc>
              <a:spcPct val="90000"/>
            </a:lnSpc>
            <a:spcBef>
              <a:spcPct val="0"/>
            </a:spcBef>
            <a:spcAft>
              <a:spcPct val="35000"/>
            </a:spcAft>
            <a:buNone/>
          </a:pPr>
          <a:r>
            <a:rPr lang="en-US" sz="1600" kern="1200">
              <a:latin typeface="Calibri"/>
              <a:ea typeface="Calibri"/>
              <a:cs typeface="Calibri"/>
            </a:rPr>
            <a:t> Emily: </a:t>
          </a:r>
          <a:r>
            <a:rPr lang="en-US" sz="1600" kern="1200"/>
            <a:t>Social Media Influencer</a:t>
          </a:r>
        </a:p>
      </dsp:txBody>
      <dsp:txXfrm>
        <a:off x="238819" y="945048"/>
        <a:ext cx="2974558" cy="4262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BA2FD-359A-4921-BA6F-E498456DB604}">
      <dsp:nvSpPr>
        <dsp:cNvPr id="0" name=""/>
        <dsp:cNvSpPr/>
      </dsp:nvSpPr>
      <dsp:spPr>
        <a:xfrm>
          <a:off x="102034" y="313238"/>
          <a:ext cx="690337" cy="690337"/>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8DF2E6-CE17-4DE9-8592-AA89D39C5C8A}">
      <dsp:nvSpPr>
        <dsp:cNvPr id="0" name=""/>
        <dsp:cNvSpPr/>
      </dsp:nvSpPr>
      <dsp:spPr>
        <a:xfrm>
          <a:off x="247005" y="458209"/>
          <a:ext cx="400395" cy="4003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17E95B-54A4-40BD-9433-DA7FA17201C1}">
      <dsp:nvSpPr>
        <dsp:cNvPr id="0" name=""/>
        <dsp:cNvSpPr/>
      </dsp:nvSpPr>
      <dsp:spPr>
        <a:xfrm>
          <a:off x="940301" y="313238"/>
          <a:ext cx="1627224" cy="690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TAM (Total Addressable Market):</a:t>
          </a:r>
          <a:r>
            <a:rPr lang="en-US" sz="1100" kern="1200"/>
            <a:t> Represents the entire global market for the product.</a:t>
          </a:r>
        </a:p>
      </dsp:txBody>
      <dsp:txXfrm>
        <a:off x="940301" y="313238"/>
        <a:ext cx="1627224" cy="690337"/>
      </dsp:txXfrm>
    </dsp:sp>
    <dsp:sp modelId="{AD0C83D8-F706-4458-9CF4-B33E2B283E66}">
      <dsp:nvSpPr>
        <dsp:cNvPr id="0" name=""/>
        <dsp:cNvSpPr/>
      </dsp:nvSpPr>
      <dsp:spPr>
        <a:xfrm>
          <a:off x="2851058" y="313238"/>
          <a:ext cx="690337" cy="690337"/>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4D9569-2209-4347-9B8D-BA74AC3F1D5B}">
      <dsp:nvSpPr>
        <dsp:cNvPr id="0" name=""/>
        <dsp:cNvSpPr/>
      </dsp:nvSpPr>
      <dsp:spPr>
        <a:xfrm>
          <a:off x="2996029" y="458209"/>
          <a:ext cx="400395" cy="4003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4F369D-D70D-40A8-8321-B095B7225D7E}">
      <dsp:nvSpPr>
        <dsp:cNvPr id="0" name=""/>
        <dsp:cNvSpPr/>
      </dsp:nvSpPr>
      <dsp:spPr>
        <a:xfrm>
          <a:off x="3689325" y="313238"/>
          <a:ext cx="1627224" cy="690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According to Grand View Research, the global video editing software market is expected to reach </a:t>
          </a:r>
          <a:r>
            <a:rPr lang="en-US" sz="1100" b="1" kern="1200"/>
            <a:t>$1.7 billion by 2027</a:t>
          </a:r>
          <a:r>
            <a:rPr lang="en-US" sz="1100" kern="1200"/>
            <a:t>. This figure represents the TAM.</a:t>
          </a:r>
        </a:p>
      </dsp:txBody>
      <dsp:txXfrm>
        <a:off x="3689325" y="313238"/>
        <a:ext cx="1627224" cy="690337"/>
      </dsp:txXfrm>
    </dsp:sp>
    <dsp:sp modelId="{63A864B0-11A7-4256-AC08-31F28845255B}">
      <dsp:nvSpPr>
        <dsp:cNvPr id="0" name=""/>
        <dsp:cNvSpPr/>
      </dsp:nvSpPr>
      <dsp:spPr>
        <a:xfrm>
          <a:off x="102034" y="1698384"/>
          <a:ext cx="690337" cy="690337"/>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DD8A74-CDF6-4660-A799-D30C39CBB519}">
      <dsp:nvSpPr>
        <dsp:cNvPr id="0" name=""/>
        <dsp:cNvSpPr/>
      </dsp:nvSpPr>
      <dsp:spPr>
        <a:xfrm>
          <a:off x="247005" y="1843355"/>
          <a:ext cx="400395" cy="4003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BADB41-BDE1-48B1-802D-B8C91F01BE21}">
      <dsp:nvSpPr>
        <dsp:cNvPr id="0" name=""/>
        <dsp:cNvSpPr/>
      </dsp:nvSpPr>
      <dsp:spPr>
        <a:xfrm>
          <a:off x="940301" y="1698384"/>
          <a:ext cx="1627224" cy="690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SAM (Serviceable Addressable Market):</a:t>
          </a:r>
          <a:r>
            <a:rPr lang="en-US" sz="1100" kern="1200"/>
            <a:t>  A segment of the TAM that you can realistically reach with our product.</a:t>
          </a:r>
        </a:p>
      </dsp:txBody>
      <dsp:txXfrm>
        <a:off x="940301" y="1698384"/>
        <a:ext cx="1627224" cy="690337"/>
      </dsp:txXfrm>
    </dsp:sp>
    <dsp:sp modelId="{490BB713-4DD7-4401-A8A6-A8D27837833D}">
      <dsp:nvSpPr>
        <dsp:cNvPr id="0" name=""/>
        <dsp:cNvSpPr/>
      </dsp:nvSpPr>
      <dsp:spPr>
        <a:xfrm>
          <a:off x="2851058" y="1698384"/>
          <a:ext cx="690337" cy="690337"/>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28FA40-48DA-4D1D-BC7F-30642A29FBF4}">
      <dsp:nvSpPr>
        <dsp:cNvPr id="0" name=""/>
        <dsp:cNvSpPr/>
      </dsp:nvSpPr>
      <dsp:spPr>
        <a:xfrm>
          <a:off x="2996029" y="1843355"/>
          <a:ext cx="400395" cy="4003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BB834A-29E9-419B-910F-BED278BB3C3E}">
      <dsp:nvSpPr>
        <dsp:cNvPr id="0" name=""/>
        <dsp:cNvSpPr/>
      </dsp:nvSpPr>
      <dsp:spPr>
        <a:xfrm>
          <a:off x="3689325" y="1698384"/>
          <a:ext cx="1627224" cy="690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Assuming 20% of social media creators, 30% of educators creating video content, and 10% of businesses interested in video creation would be interested in narration-based tools, we get a starting point for SAM: </a:t>
          </a:r>
          <a:r>
            <a:rPr lang="en-US" sz="1100" b="1" kern="1200"/>
            <a:t>32.35 million</a:t>
          </a:r>
          <a:endParaRPr lang="en-US" sz="1100" kern="1200"/>
        </a:p>
      </dsp:txBody>
      <dsp:txXfrm>
        <a:off x="3689325" y="1698384"/>
        <a:ext cx="1627224" cy="690337"/>
      </dsp:txXfrm>
    </dsp:sp>
    <dsp:sp modelId="{CED79D8F-98D5-455F-AA27-75C2F22BDD8D}">
      <dsp:nvSpPr>
        <dsp:cNvPr id="0" name=""/>
        <dsp:cNvSpPr/>
      </dsp:nvSpPr>
      <dsp:spPr>
        <a:xfrm>
          <a:off x="102034" y="3083529"/>
          <a:ext cx="690337" cy="690337"/>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1D5280-C365-438B-A804-957EB74ABA06}">
      <dsp:nvSpPr>
        <dsp:cNvPr id="0" name=""/>
        <dsp:cNvSpPr/>
      </dsp:nvSpPr>
      <dsp:spPr>
        <a:xfrm>
          <a:off x="247005" y="3228500"/>
          <a:ext cx="400395" cy="4003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52F17E-305E-420C-BD0E-B7396C56496F}">
      <dsp:nvSpPr>
        <dsp:cNvPr id="0" name=""/>
        <dsp:cNvSpPr/>
      </dsp:nvSpPr>
      <dsp:spPr>
        <a:xfrm>
          <a:off x="940301" y="3083529"/>
          <a:ext cx="1627224" cy="690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SOM (Serviceable Obtainable Market):</a:t>
          </a:r>
          <a:r>
            <a:rPr lang="en-US" sz="1100" kern="1200"/>
            <a:t> The most realistic and achievable portion of the SAM that you can convert into paying customers.</a:t>
          </a:r>
        </a:p>
      </dsp:txBody>
      <dsp:txXfrm>
        <a:off x="940301" y="3083529"/>
        <a:ext cx="1627224" cy="690337"/>
      </dsp:txXfrm>
    </dsp:sp>
    <dsp:sp modelId="{C5819FE4-ED61-4D76-BE4D-A51904D79671}">
      <dsp:nvSpPr>
        <dsp:cNvPr id="0" name=""/>
        <dsp:cNvSpPr/>
      </dsp:nvSpPr>
      <dsp:spPr>
        <a:xfrm>
          <a:off x="2851058" y="3083529"/>
          <a:ext cx="690337" cy="690337"/>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376F14-A69D-4399-B53B-157E91F8658E}">
      <dsp:nvSpPr>
        <dsp:cNvPr id="0" name=""/>
        <dsp:cNvSpPr/>
      </dsp:nvSpPr>
      <dsp:spPr>
        <a:xfrm>
          <a:off x="2996029" y="3228500"/>
          <a:ext cx="400395" cy="40039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F3C5BC-31A1-4CAA-A7EE-4A853C8EDE8E}">
      <dsp:nvSpPr>
        <dsp:cNvPr id="0" name=""/>
        <dsp:cNvSpPr/>
      </dsp:nvSpPr>
      <dsp:spPr>
        <a:xfrm>
          <a:off x="3689325" y="3083529"/>
          <a:ext cx="1627224" cy="690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Assuming a 10% conversion rate of users in the SAM to paying subscribers translates to an SOM of: </a:t>
          </a:r>
          <a:r>
            <a:rPr lang="en-US" sz="1100" b="1" kern="1200"/>
            <a:t>3.235 million</a:t>
          </a:r>
          <a:endParaRPr lang="en-US" sz="1100" kern="1200"/>
        </a:p>
      </dsp:txBody>
      <dsp:txXfrm>
        <a:off x="3689325" y="3083529"/>
        <a:ext cx="1627224" cy="69033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3/31/2024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5.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jpe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The Power Of Storytelling: Unleashing The Magic Of, 44% OFF">
            <a:extLst>
              <a:ext uri="{FF2B5EF4-FFF2-40B4-BE49-F238E27FC236}">
                <a16:creationId xmlns:a16="http://schemas.microsoft.com/office/drawing/2014/main" id="{AA1BEEB3-068C-6609-AA22-FE600EEB3B65}"/>
              </a:ext>
            </a:extLst>
          </p:cNvPr>
          <p:cNvPicPr>
            <a:picLocks noGrp="1" noChangeAspect="1"/>
          </p:cNvPicPr>
          <p:nvPr>
            <p:ph idx="1"/>
          </p:nvPr>
        </p:nvPicPr>
        <p:blipFill rotWithShape="1">
          <a:blip r:embed="rId2"/>
          <a:srcRect t="1747"/>
          <a:stretch/>
        </p:blipFill>
        <p:spPr>
          <a:xfrm>
            <a:off x="20" y="10"/>
            <a:ext cx="12191980" cy="6857990"/>
          </a:xfrm>
          <a:prstGeom prst="rect">
            <a:avLst/>
          </a:prstGeom>
        </p:spPr>
      </p:pic>
      <p:sp>
        <p:nvSpPr>
          <p:cNvPr id="5" name="TextBox 4">
            <a:extLst>
              <a:ext uri="{FF2B5EF4-FFF2-40B4-BE49-F238E27FC236}">
                <a16:creationId xmlns:a16="http://schemas.microsoft.com/office/drawing/2014/main" id="{5E3BFC62-FE69-904F-1747-828929CB45B4}"/>
              </a:ext>
            </a:extLst>
          </p:cNvPr>
          <p:cNvSpPr txBox="1"/>
          <p:nvPr/>
        </p:nvSpPr>
        <p:spPr>
          <a:xfrm>
            <a:off x="640080" y="640080"/>
            <a:ext cx="3133353" cy="2709275"/>
          </a:xfrm>
          <a:prstGeom prst="ellipse">
            <a:avLst/>
          </a:prstGeom>
          <a:solidFill>
            <a:srgbClr val="231815"/>
          </a:solidFill>
          <a:ln w="174625" cmpd="thinThick">
            <a:solidFill>
              <a:srgbClr val="231815"/>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a:bodyPr>
          <a:lstStyle/>
          <a:p>
            <a:pPr algn="ctr">
              <a:lnSpc>
                <a:spcPct val="90000"/>
              </a:lnSpc>
              <a:spcBef>
                <a:spcPct val="0"/>
              </a:spcBef>
              <a:spcAft>
                <a:spcPts val="600"/>
              </a:spcAft>
            </a:pPr>
            <a:r>
              <a:rPr lang="en-US" sz="2800" err="1">
                <a:solidFill>
                  <a:srgbClr val="FFFFFF"/>
                </a:solidFill>
                <a:latin typeface="+mj-lt"/>
                <a:ea typeface="+mj-ea"/>
                <a:cs typeface="+mj-cs"/>
              </a:rPr>
              <a:t>NarrativeFlicks</a:t>
            </a:r>
            <a:endParaRPr lang="en-US" sz="2800">
              <a:solidFill>
                <a:srgbClr val="FFFFFF"/>
              </a:solidFill>
              <a:latin typeface="+mj-lt"/>
              <a:ea typeface="+mj-ea"/>
              <a:cs typeface="+mj-cs"/>
            </a:endParaRPr>
          </a:p>
          <a:p>
            <a:pPr algn="ctr">
              <a:lnSpc>
                <a:spcPct val="90000"/>
              </a:lnSpc>
              <a:spcBef>
                <a:spcPct val="0"/>
              </a:spcBef>
              <a:spcAft>
                <a:spcPts val="600"/>
              </a:spcAft>
            </a:pPr>
            <a:endParaRPr lang="en-US" sz="2200">
              <a:solidFill>
                <a:srgbClr val="FFFFFF"/>
              </a:solidFill>
              <a:latin typeface="+mj-lt"/>
              <a:ea typeface="+mj-ea"/>
              <a:cs typeface="+mj-cs"/>
            </a:endParaRPr>
          </a:p>
          <a:p>
            <a:pPr algn="ctr">
              <a:lnSpc>
                <a:spcPct val="90000"/>
              </a:lnSpc>
              <a:spcBef>
                <a:spcPct val="0"/>
              </a:spcBef>
              <a:spcAft>
                <a:spcPts val="600"/>
              </a:spcAft>
            </a:pPr>
            <a:r>
              <a:rPr lang="en-US" sz="2200" i="1">
                <a:solidFill>
                  <a:srgbClr val="FFFFFF"/>
                </a:solidFill>
                <a:latin typeface="+mj-lt"/>
                <a:ea typeface="+mj-ea"/>
                <a:cs typeface="+mj-cs"/>
              </a:rPr>
              <a:t>"it's time to change the narrative"</a:t>
            </a:r>
          </a:p>
        </p:txBody>
      </p:sp>
    </p:spTree>
    <p:extLst>
      <p:ext uri="{BB962C8B-B14F-4D97-AF65-F5344CB8AC3E}">
        <p14:creationId xmlns:p14="http://schemas.microsoft.com/office/powerpoint/2010/main" val="23556286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12DD32-E3FF-63F1-0D3B-F511496A042C}"/>
              </a:ext>
            </a:extLst>
          </p:cNvPr>
          <p:cNvSpPr>
            <a:spLocks noGrp="1"/>
          </p:cNvSpPr>
          <p:nvPr>
            <p:ph type="title"/>
          </p:nvPr>
        </p:nvSpPr>
        <p:spPr>
          <a:xfrm>
            <a:off x="5762994" y="-161551"/>
            <a:ext cx="4840010" cy="1807305"/>
          </a:xfrm>
        </p:spPr>
        <p:txBody>
          <a:bodyPr vert="horz" lIns="91440" tIns="45720" rIns="91440" bIns="45720" rtlCol="0" anchor="ctr">
            <a:normAutofit/>
          </a:bodyPr>
          <a:lstStyle/>
          <a:p>
            <a:r>
              <a:rPr lang="en-US" dirty="0"/>
              <a:t>Market Size</a:t>
            </a:r>
          </a:p>
        </p:txBody>
      </p:sp>
      <p:sp>
        <p:nvSpPr>
          <p:cNvPr id="4" name="TextBox 3">
            <a:extLst>
              <a:ext uri="{FF2B5EF4-FFF2-40B4-BE49-F238E27FC236}">
                <a16:creationId xmlns:a16="http://schemas.microsoft.com/office/drawing/2014/main" id="{AD48F2D6-A7BD-57E7-3BAC-673734AB1C27}"/>
              </a:ext>
            </a:extLst>
          </p:cNvPr>
          <p:cNvSpPr txBox="1"/>
          <p:nvPr/>
        </p:nvSpPr>
        <p:spPr>
          <a:xfrm>
            <a:off x="5718171" y="1403208"/>
            <a:ext cx="6162303" cy="513234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2000" b="1" dirty="0">
                <a:latin typeface="Aptos Display"/>
              </a:rPr>
              <a:t>Target Market</a:t>
            </a:r>
            <a:endParaRPr lang="en-US"/>
          </a:p>
          <a:p>
            <a:pPr indent="-228600">
              <a:lnSpc>
                <a:spcPct val="90000"/>
              </a:lnSpc>
              <a:spcAft>
                <a:spcPts val="600"/>
              </a:spcAft>
              <a:buFont typeface="Arial" panose="020B0604020202020204" pitchFamily="34" charset="0"/>
              <a:buChar char="•"/>
            </a:pPr>
            <a:endParaRPr lang="en-US" sz="2000" b="1" dirty="0">
              <a:latin typeface="Aptos Display"/>
            </a:endParaRPr>
          </a:p>
          <a:p>
            <a:pPr marL="342900" indent="-228600">
              <a:lnSpc>
                <a:spcPct val="90000"/>
              </a:lnSpc>
              <a:spcAft>
                <a:spcPts val="600"/>
              </a:spcAft>
              <a:buFont typeface="Arial" panose="020B0604020202020204" pitchFamily="34" charset="0"/>
              <a:buChar char="•"/>
            </a:pPr>
            <a:r>
              <a:rPr lang="en-US" sz="2000" dirty="0">
                <a:latin typeface="Aptos Display"/>
              </a:rPr>
              <a:t>Social Media Creators </a:t>
            </a:r>
            <a:r>
              <a:rPr lang="en-US" sz="2000" b="1" dirty="0">
                <a:latin typeface="Aptos Display"/>
              </a:rPr>
              <a:t>(60 million users)</a:t>
            </a:r>
          </a:p>
          <a:p>
            <a:pPr marL="342900" indent="-228600">
              <a:lnSpc>
                <a:spcPct val="90000"/>
              </a:lnSpc>
              <a:spcAft>
                <a:spcPts val="600"/>
              </a:spcAft>
              <a:buFont typeface="Arial" panose="020B0604020202020204" pitchFamily="34" charset="0"/>
              <a:buChar char="•"/>
            </a:pPr>
            <a:r>
              <a:rPr lang="en-US" sz="2000" dirty="0">
                <a:latin typeface="Aptos Display"/>
              </a:rPr>
              <a:t>Educators and Trainers </a:t>
            </a:r>
            <a:r>
              <a:rPr lang="en-US" sz="2000" b="1" dirty="0">
                <a:latin typeface="Aptos Display"/>
              </a:rPr>
              <a:t>(57 million workers)</a:t>
            </a:r>
          </a:p>
          <a:p>
            <a:pPr marL="342900" indent="-228600">
              <a:lnSpc>
                <a:spcPct val="90000"/>
              </a:lnSpc>
              <a:spcAft>
                <a:spcPts val="600"/>
              </a:spcAft>
              <a:buFont typeface="Arial" panose="020B0604020202020204" pitchFamily="34" charset="0"/>
              <a:buChar char="•"/>
            </a:pPr>
            <a:r>
              <a:rPr lang="en-US" sz="2000" dirty="0">
                <a:latin typeface="Aptos Display"/>
              </a:rPr>
              <a:t>Businesses </a:t>
            </a:r>
            <a:r>
              <a:rPr lang="en-US" sz="2000" b="1" dirty="0">
                <a:latin typeface="Aptos Display"/>
              </a:rPr>
              <a:t>(32.5 million)</a:t>
            </a:r>
          </a:p>
          <a:p>
            <a:pPr indent="-228600">
              <a:lnSpc>
                <a:spcPct val="90000"/>
              </a:lnSpc>
              <a:spcAft>
                <a:spcPts val="600"/>
              </a:spcAft>
              <a:buFont typeface="Arial" panose="020B0604020202020204" pitchFamily="34" charset="0"/>
              <a:buChar char="•"/>
            </a:pPr>
            <a:endParaRPr lang="en-US" sz="2000" b="1" dirty="0">
              <a:latin typeface="Aptos Display"/>
            </a:endParaRPr>
          </a:p>
          <a:p>
            <a:pPr>
              <a:lnSpc>
                <a:spcPct val="90000"/>
              </a:lnSpc>
              <a:spcAft>
                <a:spcPts val="600"/>
              </a:spcAft>
            </a:pPr>
            <a:r>
              <a:rPr lang="en-US" sz="2000" b="1" dirty="0">
                <a:latin typeface="Aptos Display"/>
              </a:rPr>
              <a:t>Market Size</a:t>
            </a:r>
          </a:p>
          <a:p>
            <a:pPr indent="-228600">
              <a:lnSpc>
                <a:spcPct val="90000"/>
              </a:lnSpc>
              <a:spcAft>
                <a:spcPts val="600"/>
              </a:spcAft>
              <a:buFont typeface="Arial" panose="020B0604020202020204" pitchFamily="34" charset="0"/>
              <a:buChar char="•"/>
            </a:pPr>
            <a:endParaRPr lang="en-US" sz="2000" dirty="0">
              <a:latin typeface="Aptos Display"/>
            </a:endParaRPr>
          </a:p>
          <a:p>
            <a:pPr marL="342900" indent="-228600">
              <a:lnSpc>
                <a:spcPct val="90000"/>
              </a:lnSpc>
              <a:spcAft>
                <a:spcPts val="600"/>
              </a:spcAft>
              <a:buFont typeface="Arial" panose="020B0604020202020204" pitchFamily="34" charset="0"/>
              <a:buChar char="•"/>
            </a:pPr>
            <a:r>
              <a:rPr lang="en-US" sz="2000" dirty="0">
                <a:latin typeface="Aptos Display"/>
              </a:rPr>
              <a:t>The global video editing software market is expected to reach </a:t>
            </a:r>
            <a:r>
              <a:rPr lang="en-US" sz="2000" b="1" dirty="0">
                <a:latin typeface="Aptos Display"/>
              </a:rPr>
              <a:t>$1.7 billion by 2027</a:t>
            </a:r>
            <a:r>
              <a:rPr lang="en-US" sz="2000" dirty="0">
                <a:latin typeface="Aptos Display"/>
              </a:rPr>
              <a:t>, indicating a strong demand for video creation tools. </a:t>
            </a:r>
          </a:p>
          <a:p>
            <a:pPr marL="342900" indent="-228600">
              <a:lnSpc>
                <a:spcPct val="90000"/>
              </a:lnSpc>
              <a:spcAft>
                <a:spcPts val="600"/>
              </a:spcAft>
              <a:buFont typeface="Arial" panose="020B0604020202020204" pitchFamily="34" charset="0"/>
              <a:buChar char="•"/>
            </a:pPr>
            <a:endParaRPr lang="en-US" sz="2000" dirty="0">
              <a:latin typeface="Aptos Display"/>
            </a:endParaRPr>
          </a:p>
          <a:p>
            <a:pPr marL="342900" indent="-228600">
              <a:lnSpc>
                <a:spcPct val="90000"/>
              </a:lnSpc>
              <a:spcAft>
                <a:spcPts val="600"/>
              </a:spcAft>
              <a:buFont typeface="Arial" panose="020B0604020202020204" pitchFamily="34" charset="0"/>
              <a:buChar char="•"/>
            </a:pPr>
            <a:r>
              <a:rPr lang="en-US" sz="2000" dirty="0">
                <a:latin typeface="Aptos Display"/>
              </a:rPr>
              <a:t>User-generated video content is projected to make up </a:t>
            </a:r>
            <a:r>
              <a:rPr lang="en-US" sz="2000" b="1" dirty="0">
                <a:latin typeface="Aptos Display"/>
              </a:rPr>
              <a:t>82% of all internet traffic by 2024</a:t>
            </a:r>
            <a:r>
              <a:rPr lang="en-US" sz="2000" dirty="0">
                <a:latin typeface="Aptos Display"/>
              </a:rPr>
              <a:t>.</a:t>
            </a:r>
          </a:p>
        </p:txBody>
      </p:sp>
      <p:pic>
        <p:nvPicPr>
          <p:cNvPr id="6" name="Picture 5" descr="A thorough market analysis to help prepare your business plan - Templates |  Klaxoon">
            <a:extLst>
              <a:ext uri="{FF2B5EF4-FFF2-40B4-BE49-F238E27FC236}">
                <a16:creationId xmlns:a16="http://schemas.microsoft.com/office/drawing/2014/main" id="{CC7D3E7B-8287-13D0-E49B-E02F56227AC6}"/>
              </a:ext>
            </a:extLst>
          </p:cNvPr>
          <p:cNvPicPr>
            <a:picLocks noChangeAspect="1"/>
          </p:cNvPicPr>
          <p:nvPr/>
        </p:nvPicPr>
        <p:blipFill>
          <a:blip r:embed="rId2"/>
          <a:stretch>
            <a:fillRect/>
          </a:stretch>
        </p:blipFill>
        <p:spPr>
          <a:xfrm>
            <a:off x="466129" y="1493087"/>
            <a:ext cx="4788505" cy="3591378"/>
          </a:xfrm>
          <a:prstGeom prst="rect">
            <a:avLst/>
          </a:prstGeom>
        </p:spPr>
      </p:pic>
    </p:spTree>
    <p:extLst>
      <p:ext uri="{BB962C8B-B14F-4D97-AF65-F5344CB8AC3E}">
        <p14:creationId xmlns:p14="http://schemas.microsoft.com/office/powerpoint/2010/main" val="1398679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1A3B46-4F37-9761-E1DF-A56EFD1F8DBF}"/>
              </a:ext>
            </a:extLst>
          </p:cNvPr>
          <p:cNvSpPr>
            <a:spLocks noGrp="1"/>
          </p:cNvSpPr>
          <p:nvPr>
            <p:ph type="title"/>
          </p:nvPr>
        </p:nvSpPr>
        <p:spPr>
          <a:xfrm>
            <a:off x="6229130" y="246740"/>
            <a:ext cx="9392421" cy="1330841"/>
          </a:xfrm>
        </p:spPr>
        <p:txBody>
          <a:bodyPr>
            <a:normAutofit/>
          </a:bodyPr>
          <a:lstStyle/>
          <a:p>
            <a:r>
              <a:rPr lang="en-US" dirty="0">
                <a:ea typeface="+mj-lt"/>
                <a:cs typeface="+mj-lt"/>
              </a:rPr>
              <a:t>Market Analysis</a:t>
            </a:r>
            <a:endParaRPr lang="en-US" dirty="0"/>
          </a:p>
        </p:txBody>
      </p:sp>
      <p:sp>
        <p:nvSpPr>
          <p:cNvPr id="67" name="Freeform: Shape 6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7" name="Content Placeholder 2">
            <a:extLst>
              <a:ext uri="{FF2B5EF4-FFF2-40B4-BE49-F238E27FC236}">
                <a16:creationId xmlns:a16="http://schemas.microsoft.com/office/drawing/2014/main" id="{01F08D29-93F6-9C5E-2F23-5610B19A0F2C}"/>
              </a:ext>
            </a:extLst>
          </p:cNvPr>
          <p:cNvGraphicFramePr>
            <a:graphicFrameLocks noGrp="1"/>
          </p:cNvGraphicFramePr>
          <p:nvPr>
            <p:ph idx="1"/>
            <p:extLst>
              <p:ext uri="{D42A27DB-BD31-4B8C-83A1-F6EECF244321}">
                <p14:modId xmlns:p14="http://schemas.microsoft.com/office/powerpoint/2010/main" val="709565743"/>
              </p:ext>
            </p:extLst>
          </p:nvPr>
        </p:nvGraphicFramePr>
        <p:xfrm>
          <a:off x="6350082" y="2053219"/>
          <a:ext cx="5418585" cy="4087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75" name="Picture 274" descr="TAM SAM SOM: What It Means and How to Calculate | Amazon Ads">
            <a:extLst>
              <a:ext uri="{FF2B5EF4-FFF2-40B4-BE49-F238E27FC236}">
                <a16:creationId xmlns:a16="http://schemas.microsoft.com/office/drawing/2014/main" id="{6211ED80-918E-9525-57C9-DE4612BD9FF1}"/>
              </a:ext>
            </a:extLst>
          </p:cNvPr>
          <p:cNvPicPr>
            <a:picLocks noChangeAspect="1"/>
          </p:cNvPicPr>
          <p:nvPr/>
        </p:nvPicPr>
        <p:blipFill rotWithShape="1">
          <a:blip r:embed="rId7"/>
          <a:srcRect l="25706" r="20781"/>
          <a:stretch/>
        </p:blipFill>
        <p:spPr>
          <a:xfrm>
            <a:off x="-2417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556094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graphs and numbers in 3D">
            <a:extLst>
              <a:ext uri="{FF2B5EF4-FFF2-40B4-BE49-F238E27FC236}">
                <a16:creationId xmlns:a16="http://schemas.microsoft.com/office/drawing/2014/main" id="{99C46D92-91F6-CB49-5AF9-E5E28BE9C4B3}"/>
              </a:ext>
            </a:extLst>
          </p:cNvPr>
          <p:cNvPicPr>
            <a:picLocks noChangeAspect="1"/>
          </p:cNvPicPr>
          <p:nvPr/>
        </p:nvPicPr>
        <p:blipFill rotWithShape="1">
          <a:blip r:embed="rId2"/>
          <a:srcRect l="25098" r="15408" b="-1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D6588B6E-667D-CE6C-25CC-09A483343FA5}"/>
              </a:ext>
            </a:extLst>
          </p:cNvPr>
          <p:cNvSpPr>
            <a:spLocks noGrp="1"/>
          </p:cNvSpPr>
          <p:nvPr>
            <p:ph idx="1"/>
          </p:nvPr>
        </p:nvSpPr>
        <p:spPr>
          <a:xfrm>
            <a:off x="6547406" y="1055826"/>
            <a:ext cx="5097745" cy="5950371"/>
          </a:xfrm>
        </p:spPr>
        <p:txBody>
          <a:bodyPr vert="horz" lIns="91440" tIns="45720" rIns="91440" bIns="45720" rtlCol="0" anchor="t">
            <a:noAutofit/>
          </a:bodyPr>
          <a:lstStyle/>
          <a:p>
            <a:pPr marL="0" indent="0">
              <a:buNone/>
            </a:pPr>
            <a:r>
              <a:rPr lang="en-US" sz="3200" b="1" dirty="0">
                <a:latin typeface="Aptos Display"/>
                <a:ea typeface="+mn-lt"/>
                <a:cs typeface="+mn-lt"/>
              </a:rPr>
              <a:t>Quantitative Insights</a:t>
            </a:r>
            <a:endParaRPr lang="en-US" sz="3200" b="1" dirty="0">
              <a:latin typeface="Aptos Display"/>
            </a:endParaRPr>
          </a:p>
          <a:p>
            <a:endParaRPr lang="en-US" sz="2000" dirty="0">
              <a:latin typeface="Aptos Display"/>
            </a:endParaRPr>
          </a:p>
          <a:p>
            <a:pPr algn="just"/>
            <a:r>
              <a:rPr lang="en-US" sz="2000" b="1" dirty="0">
                <a:latin typeface="Aptos Display"/>
                <a:ea typeface="+mn-lt"/>
                <a:cs typeface="+mn-lt"/>
              </a:rPr>
              <a:t>App downloads:</a:t>
            </a:r>
            <a:r>
              <a:rPr lang="en-US" sz="2000" dirty="0">
                <a:latin typeface="Aptos Display"/>
                <a:ea typeface="+mn-lt"/>
                <a:cs typeface="+mn-lt"/>
              </a:rPr>
              <a:t> Assuming a 1% capture rate of the target market (60M+57M+32.5M) within 3 years, downloads could reach 1.5 million.</a:t>
            </a:r>
            <a:endParaRPr lang="en-US" sz="2000" dirty="0">
              <a:latin typeface="Aptos Display"/>
            </a:endParaRPr>
          </a:p>
          <a:p>
            <a:pPr algn="just"/>
            <a:r>
              <a:rPr lang="en-US" sz="2000" b="1" dirty="0">
                <a:latin typeface="Aptos Display"/>
                <a:ea typeface="+mn-lt"/>
                <a:cs typeface="+mn-lt"/>
              </a:rPr>
              <a:t>Monetization:</a:t>
            </a:r>
            <a:r>
              <a:rPr lang="en-US" sz="2000" dirty="0">
                <a:latin typeface="Aptos Display"/>
                <a:ea typeface="+mn-lt"/>
                <a:cs typeface="+mn-lt"/>
              </a:rPr>
              <a:t> The app can offer a freemium model with basic features and paid subscriptions for premium features (e.g., video length, customization options). An average revenue per user (ARPU) of $5 per month with 10% paid user conversion translates to a potential monthly revenue of $75,000 within 3 years.</a:t>
            </a:r>
            <a:endParaRPr lang="en-US" sz="2000" dirty="0">
              <a:latin typeface="Aptos Display"/>
            </a:endParaRPr>
          </a:p>
        </p:txBody>
      </p:sp>
    </p:spTree>
    <p:extLst>
      <p:ext uri="{BB962C8B-B14F-4D97-AF65-F5344CB8AC3E}">
        <p14:creationId xmlns:p14="http://schemas.microsoft.com/office/powerpoint/2010/main" val="2355996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DD5EE-3B56-ABD5-5644-7EE270A9B1F0}"/>
              </a:ext>
            </a:extLst>
          </p:cNvPr>
          <p:cNvSpPr>
            <a:spLocks noGrp="1"/>
          </p:cNvSpPr>
          <p:nvPr>
            <p:ph type="title"/>
          </p:nvPr>
        </p:nvSpPr>
        <p:spPr>
          <a:xfrm>
            <a:off x="1925171" y="84977"/>
            <a:ext cx="4554071" cy="1325563"/>
          </a:xfrm>
        </p:spPr>
        <p:txBody>
          <a:bodyPr/>
          <a:lstStyle/>
          <a:p>
            <a:r>
              <a:rPr lang="en-US" dirty="0"/>
              <a:t>Revenue Streams</a:t>
            </a:r>
          </a:p>
        </p:txBody>
      </p:sp>
      <p:pic>
        <p:nvPicPr>
          <p:cNvPr id="8" name="Content Placeholder 7" descr="A blue and white table with text&#10;&#10;Description automatically generated">
            <a:extLst>
              <a:ext uri="{FF2B5EF4-FFF2-40B4-BE49-F238E27FC236}">
                <a16:creationId xmlns:a16="http://schemas.microsoft.com/office/drawing/2014/main" id="{9DA32CF1-065E-1A73-E381-05553F4F42F5}"/>
              </a:ext>
            </a:extLst>
          </p:cNvPr>
          <p:cNvPicPr>
            <a:picLocks noGrp="1" noChangeAspect="1"/>
          </p:cNvPicPr>
          <p:nvPr>
            <p:ph idx="1"/>
          </p:nvPr>
        </p:nvPicPr>
        <p:blipFill>
          <a:blip r:embed="rId2"/>
          <a:stretch>
            <a:fillRect/>
          </a:stretch>
        </p:blipFill>
        <p:spPr>
          <a:xfrm>
            <a:off x="89648" y="1583505"/>
            <a:ext cx="11990293" cy="4533019"/>
          </a:xfrm>
        </p:spPr>
      </p:pic>
      <p:pic>
        <p:nvPicPr>
          <p:cNvPr id="9" name="Picture 8" descr="Applying one multiple to varied revenue streams — Robin Landy Ltd: Pricing  &amp; Product Strategy">
            <a:extLst>
              <a:ext uri="{FF2B5EF4-FFF2-40B4-BE49-F238E27FC236}">
                <a16:creationId xmlns:a16="http://schemas.microsoft.com/office/drawing/2014/main" id="{C72B7413-9597-E598-C261-0E7F824436E6}"/>
              </a:ext>
            </a:extLst>
          </p:cNvPr>
          <p:cNvPicPr>
            <a:picLocks noChangeAspect="1"/>
          </p:cNvPicPr>
          <p:nvPr/>
        </p:nvPicPr>
        <p:blipFill>
          <a:blip r:embed="rId3"/>
          <a:stretch>
            <a:fillRect/>
          </a:stretch>
        </p:blipFill>
        <p:spPr>
          <a:xfrm>
            <a:off x="219636" y="224960"/>
            <a:ext cx="1488141" cy="1040462"/>
          </a:xfrm>
          <a:prstGeom prst="rect">
            <a:avLst/>
          </a:prstGeom>
        </p:spPr>
      </p:pic>
    </p:spTree>
    <p:extLst>
      <p:ext uri="{BB962C8B-B14F-4D97-AF65-F5344CB8AC3E}">
        <p14:creationId xmlns:p14="http://schemas.microsoft.com/office/powerpoint/2010/main" val="819908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811AE8E-FDA8-DABE-2122-A17EA6DE3892}"/>
              </a:ext>
            </a:extLst>
          </p:cNvPr>
          <p:cNvSpPr>
            <a:spLocks noGrp="1"/>
          </p:cNvSpPr>
          <p:nvPr>
            <p:ph type="title"/>
          </p:nvPr>
        </p:nvSpPr>
        <p:spPr>
          <a:xfrm>
            <a:off x="1043631" y="809898"/>
            <a:ext cx="10173010" cy="1554480"/>
          </a:xfrm>
        </p:spPr>
        <p:txBody>
          <a:bodyPr vert="horz" lIns="91440" tIns="45720" rIns="91440" bIns="45720" rtlCol="0" anchor="ctr">
            <a:normAutofit/>
          </a:bodyPr>
          <a:lstStyle/>
          <a:p>
            <a:r>
              <a:rPr lang="en-US" sz="4800" kern="1200">
                <a:solidFill>
                  <a:schemeClr val="tx1"/>
                </a:solidFill>
                <a:latin typeface="+mj-lt"/>
                <a:ea typeface="+mj-ea"/>
                <a:cs typeface="+mj-cs"/>
              </a:rPr>
              <a:t>Prototypes and Assumptions</a:t>
            </a:r>
          </a:p>
        </p:txBody>
      </p:sp>
      <p:cxnSp>
        <p:nvCxnSpPr>
          <p:cNvPr id="21" name="Straight Connector 2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9CFC2B74-9D81-B1F4-E823-A9123386F897}"/>
              </a:ext>
            </a:extLst>
          </p:cNvPr>
          <p:cNvSpPr>
            <a:spLocks/>
          </p:cNvSpPr>
          <p:nvPr/>
        </p:nvSpPr>
        <p:spPr>
          <a:xfrm>
            <a:off x="1392902" y="2703754"/>
            <a:ext cx="3753768" cy="3152291"/>
          </a:xfrm>
          <a:prstGeom prst="rect">
            <a:avLst/>
          </a:prstGeom>
        </p:spPr>
        <p:txBody>
          <a:bodyPr lIns="91440" tIns="45720" rIns="91440" bIns="45720" anchor="t">
            <a:normAutofit/>
          </a:bodyPr>
          <a:lstStyle/>
          <a:p>
            <a:pPr defTabSz="658368">
              <a:spcAft>
                <a:spcPts val="600"/>
              </a:spcAft>
            </a:pPr>
            <a:r>
              <a:rPr lang="en-US" sz="2300" b="1" kern="1200" dirty="0">
                <a:latin typeface="Aptos Display"/>
                <a:cs typeface="Arial"/>
              </a:rPr>
              <a:t>Prototype</a:t>
            </a:r>
            <a:endParaRPr lang="en-US" b="1"/>
          </a:p>
          <a:p>
            <a:pPr marL="285750" indent="-285750" defTabSz="658368">
              <a:spcAft>
                <a:spcPts val="600"/>
              </a:spcAft>
              <a:buFont typeface="Arial"/>
              <a:buChar char="•"/>
            </a:pPr>
            <a:r>
              <a:rPr lang="en-US" sz="1600" kern="1200" dirty="0">
                <a:latin typeface="Aptos Display"/>
                <a:cs typeface="Arial"/>
              </a:rPr>
              <a:t>AI-Driven Narration-to-Video Conversion</a:t>
            </a:r>
          </a:p>
          <a:p>
            <a:pPr marL="285750" indent="-285750" defTabSz="658368">
              <a:spcAft>
                <a:spcPts val="600"/>
              </a:spcAft>
              <a:buFont typeface="Arial"/>
              <a:buChar char="•"/>
            </a:pPr>
            <a:r>
              <a:rPr lang="en-US" sz="1600" kern="1200" dirty="0">
                <a:latin typeface="Aptos Display"/>
                <a:cs typeface="Arial"/>
              </a:rPr>
              <a:t>Real-time Rendering and Preview</a:t>
            </a:r>
          </a:p>
          <a:p>
            <a:pPr marL="285750" indent="-285750" defTabSz="658368">
              <a:spcAft>
                <a:spcPts val="600"/>
              </a:spcAft>
              <a:buFont typeface="Arial"/>
              <a:buChar char="•"/>
            </a:pPr>
            <a:r>
              <a:rPr lang="en-US" sz="1600" kern="1200" dirty="0">
                <a:latin typeface="Aptos Display"/>
                <a:cs typeface="Arial"/>
              </a:rPr>
              <a:t>Customization and Editing Tools</a:t>
            </a:r>
          </a:p>
          <a:p>
            <a:pPr marL="285750" indent="-285750" defTabSz="658368">
              <a:spcAft>
                <a:spcPts val="600"/>
              </a:spcAft>
              <a:buFont typeface="Arial"/>
              <a:buChar char="•"/>
            </a:pPr>
            <a:r>
              <a:rPr lang="en-US" sz="1600" kern="1200" dirty="0">
                <a:latin typeface="Aptos Display"/>
                <a:cs typeface="Arial"/>
              </a:rPr>
              <a:t>Multi-Language Support and Accessibility</a:t>
            </a:r>
          </a:p>
          <a:p>
            <a:pPr marL="285750" indent="-285750" defTabSz="658368">
              <a:spcAft>
                <a:spcPts val="600"/>
              </a:spcAft>
              <a:buFont typeface="Arial"/>
              <a:buChar char="•"/>
            </a:pPr>
            <a:r>
              <a:rPr lang="en-US" sz="1600" kern="1200" dirty="0">
                <a:latin typeface="Aptos Display"/>
                <a:cs typeface="Arial"/>
              </a:rPr>
              <a:t>Collaborative Storytelling Features</a:t>
            </a:r>
          </a:p>
          <a:p>
            <a:pPr marL="0" indent="0">
              <a:spcAft>
                <a:spcPts val="600"/>
              </a:spcAft>
              <a:buNone/>
            </a:pPr>
            <a:endParaRPr lang="en-US"/>
          </a:p>
        </p:txBody>
      </p:sp>
      <p:sp>
        <p:nvSpPr>
          <p:cNvPr id="6" name="Content Placeholder 5">
            <a:extLst>
              <a:ext uri="{FF2B5EF4-FFF2-40B4-BE49-F238E27FC236}">
                <a16:creationId xmlns:a16="http://schemas.microsoft.com/office/drawing/2014/main" id="{8F775D97-B59F-F818-357E-0B7B974CDB1C}"/>
              </a:ext>
            </a:extLst>
          </p:cNvPr>
          <p:cNvSpPr>
            <a:spLocks/>
          </p:cNvSpPr>
          <p:nvPr/>
        </p:nvSpPr>
        <p:spPr>
          <a:xfrm>
            <a:off x="6243193" y="2703754"/>
            <a:ext cx="3753768" cy="3152291"/>
          </a:xfrm>
          <a:prstGeom prst="rect">
            <a:avLst/>
          </a:prstGeom>
        </p:spPr>
        <p:txBody>
          <a:bodyPr lIns="91440" tIns="45720" rIns="91440" bIns="45720" anchor="t">
            <a:normAutofit/>
          </a:bodyPr>
          <a:lstStyle/>
          <a:p>
            <a:pPr defTabSz="658368">
              <a:spcAft>
                <a:spcPts val="600"/>
              </a:spcAft>
            </a:pPr>
            <a:r>
              <a:rPr lang="en-US" sz="2400" b="1" kern="1200" dirty="0">
                <a:latin typeface="Aptos Display"/>
                <a:cs typeface="Arial"/>
              </a:rPr>
              <a:t>Assumptions</a:t>
            </a:r>
          </a:p>
          <a:p>
            <a:pPr marL="285750" indent="-285750" defTabSz="658368">
              <a:spcAft>
                <a:spcPts val="600"/>
              </a:spcAft>
              <a:buFont typeface="Arial"/>
              <a:buChar char="•"/>
            </a:pPr>
            <a:r>
              <a:rPr lang="en-US" kern="1200" dirty="0">
                <a:latin typeface="Aptos Display"/>
                <a:cs typeface="Arial"/>
              </a:rPr>
              <a:t>AI Accuracy and Coherence</a:t>
            </a:r>
          </a:p>
          <a:p>
            <a:pPr marL="285750" indent="-285750" defTabSz="658368">
              <a:spcAft>
                <a:spcPts val="600"/>
              </a:spcAft>
              <a:buFont typeface="Arial"/>
              <a:buChar char="•"/>
            </a:pPr>
            <a:r>
              <a:rPr lang="en-US" kern="1200" dirty="0">
                <a:latin typeface="Aptos Display"/>
                <a:cs typeface="Arial"/>
              </a:rPr>
              <a:t>User Engagement and Interface Usability</a:t>
            </a:r>
          </a:p>
          <a:p>
            <a:pPr marL="285750" indent="-285750" defTabSz="658368">
              <a:spcAft>
                <a:spcPts val="600"/>
              </a:spcAft>
              <a:buFont typeface="Arial"/>
              <a:buChar char="•"/>
            </a:pPr>
            <a:r>
              <a:rPr lang="en-US" kern="1200" dirty="0">
                <a:latin typeface="Aptos Display"/>
                <a:cs typeface="Arial"/>
              </a:rPr>
              <a:t>Editing Tools and Customization</a:t>
            </a:r>
          </a:p>
          <a:p>
            <a:pPr marL="285750" indent="-285750" defTabSz="658368">
              <a:spcAft>
                <a:spcPts val="600"/>
              </a:spcAft>
              <a:buFont typeface="Arial"/>
              <a:buChar char="•"/>
            </a:pPr>
            <a:r>
              <a:rPr lang="en-US" kern="1200" dirty="0">
                <a:latin typeface="Aptos Display"/>
                <a:cs typeface="Arial"/>
              </a:rPr>
              <a:t>Language Support and Accessibility</a:t>
            </a:r>
          </a:p>
          <a:p>
            <a:pPr marL="285750" indent="-285750" defTabSz="658368">
              <a:spcAft>
                <a:spcPts val="600"/>
              </a:spcAft>
              <a:buFont typeface="Arial"/>
              <a:buChar char="•"/>
            </a:pPr>
            <a:r>
              <a:rPr lang="en-US" kern="1200" dirty="0">
                <a:latin typeface="Aptos Display"/>
                <a:cs typeface="Arial"/>
              </a:rPr>
              <a:t>Collaborative Features Efficacy</a:t>
            </a:r>
          </a:p>
          <a:p>
            <a:pPr marL="0" indent="0">
              <a:spcAft>
                <a:spcPts val="600"/>
              </a:spcAft>
              <a:buNone/>
            </a:pPr>
            <a:endParaRPr lang="en-US"/>
          </a:p>
        </p:txBody>
      </p:sp>
      <p:pic>
        <p:nvPicPr>
          <p:cNvPr id="3" name="Picture 2" descr="What Is Software Prototyping and Why It Is Important?">
            <a:extLst>
              <a:ext uri="{FF2B5EF4-FFF2-40B4-BE49-F238E27FC236}">
                <a16:creationId xmlns:a16="http://schemas.microsoft.com/office/drawing/2014/main" id="{2B3147B6-ECD5-5AE0-8CF3-0D2CF3B0D88A}"/>
              </a:ext>
            </a:extLst>
          </p:cNvPr>
          <p:cNvPicPr>
            <a:picLocks noChangeAspect="1"/>
          </p:cNvPicPr>
          <p:nvPr/>
        </p:nvPicPr>
        <p:blipFill>
          <a:blip r:embed="rId2"/>
          <a:stretch>
            <a:fillRect/>
          </a:stretch>
        </p:blipFill>
        <p:spPr>
          <a:xfrm>
            <a:off x="1977771" y="5339302"/>
            <a:ext cx="2054523" cy="1044083"/>
          </a:xfrm>
          <a:prstGeom prst="rect">
            <a:avLst/>
          </a:prstGeom>
        </p:spPr>
      </p:pic>
      <p:pic>
        <p:nvPicPr>
          <p:cNvPr id="7" name="Picture 6" descr="Project Assumptions List &amp; What to Do About Them!">
            <a:extLst>
              <a:ext uri="{FF2B5EF4-FFF2-40B4-BE49-F238E27FC236}">
                <a16:creationId xmlns:a16="http://schemas.microsoft.com/office/drawing/2014/main" id="{3C743163-492F-4FA8-1FC6-8F1FEA2CCCDC}"/>
              </a:ext>
            </a:extLst>
          </p:cNvPr>
          <p:cNvPicPr>
            <a:picLocks noChangeAspect="1"/>
          </p:cNvPicPr>
          <p:nvPr/>
        </p:nvPicPr>
        <p:blipFill>
          <a:blip r:embed="rId3"/>
          <a:stretch>
            <a:fillRect/>
          </a:stretch>
        </p:blipFill>
        <p:spPr>
          <a:xfrm>
            <a:off x="7124391" y="5301774"/>
            <a:ext cx="1987288" cy="1082529"/>
          </a:xfrm>
          <a:prstGeom prst="rect">
            <a:avLst/>
          </a:prstGeom>
        </p:spPr>
      </p:pic>
    </p:spTree>
    <p:extLst>
      <p:ext uri="{BB962C8B-B14F-4D97-AF65-F5344CB8AC3E}">
        <p14:creationId xmlns:p14="http://schemas.microsoft.com/office/powerpoint/2010/main" val="555829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7 Examples of Marketing Plan and Why They Work - Shopify">
            <a:extLst>
              <a:ext uri="{FF2B5EF4-FFF2-40B4-BE49-F238E27FC236}">
                <a16:creationId xmlns:a16="http://schemas.microsoft.com/office/drawing/2014/main" id="{CB31A15F-793C-5125-AD8A-44D425684FFE}"/>
              </a:ext>
            </a:extLst>
          </p:cNvPr>
          <p:cNvPicPr>
            <a:picLocks noGrp="1" noChangeAspect="1"/>
          </p:cNvPicPr>
          <p:nvPr>
            <p:ph idx="1"/>
          </p:nvPr>
        </p:nvPicPr>
        <p:blipFill rotWithShape="1">
          <a:blip r:embed="rId2"/>
          <a:srcRect l="5813" r="21144"/>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itle 1">
            <a:extLst>
              <a:ext uri="{FF2B5EF4-FFF2-40B4-BE49-F238E27FC236}">
                <a16:creationId xmlns:a16="http://schemas.microsoft.com/office/drawing/2014/main" id="{1538B814-E60C-2B2C-4662-2C4CD6E35E83}"/>
              </a:ext>
            </a:extLst>
          </p:cNvPr>
          <p:cNvSpPr>
            <a:spLocks noGrp="1"/>
          </p:cNvSpPr>
          <p:nvPr>
            <p:ph type="title"/>
          </p:nvPr>
        </p:nvSpPr>
        <p:spPr>
          <a:xfrm>
            <a:off x="661916" y="2852381"/>
            <a:ext cx="3161940" cy="2640247"/>
          </a:xfrm>
        </p:spPr>
        <p:txBody>
          <a:bodyPr vert="horz" lIns="91440" tIns="45720" rIns="91440" bIns="45720" rtlCol="0" anchor="b">
            <a:normAutofit/>
          </a:bodyPr>
          <a:lstStyle/>
          <a:p>
            <a:r>
              <a:rPr lang="en-US" sz="3600">
                <a:solidFill>
                  <a:schemeClr val="tx1">
                    <a:lumMod val="85000"/>
                    <a:lumOff val="15000"/>
                  </a:schemeClr>
                </a:solidFill>
              </a:rPr>
              <a:t>Plan to Bring NarrativeFlicks to Market</a:t>
            </a:r>
          </a:p>
        </p:txBody>
      </p:sp>
    </p:spTree>
    <p:extLst>
      <p:ext uri="{BB962C8B-B14F-4D97-AF65-F5344CB8AC3E}">
        <p14:creationId xmlns:p14="http://schemas.microsoft.com/office/powerpoint/2010/main" val="2850776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timeline for launch&#10;&#10;Description automatically generated">
            <a:extLst>
              <a:ext uri="{FF2B5EF4-FFF2-40B4-BE49-F238E27FC236}">
                <a16:creationId xmlns:a16="http://schemas.microsoft.com/office/drawing/2014/main" id="{183D7BF8-0F35-32FE-7731-C9642AD117E2}"/>
              </a:ext>
            </a:extLst>
          </p:cNvPr>
          <p:cNvPicPr>
            <a:picLocks noChangeAspect="1"/>
          </p:cNvPicPr>
          <p:nvPr/>
        </p:nvPicPr>
        <p:blipFill>
          <a:blip r:embed="rId2"/>
          <a:stretch>
            <a:fillRect/>
          </a:stretch>
        </p:blipFill>
        <p:spPr>
          <a:xfrm>
            <a:off x="2" y="-6403"/>
            <a:ext cx="12191997" cy="6859600"/>
          </a:xfrm>
          <a:prstGeom prst="rect">
            <a:avLst/>
          </a:prstGeom>
        </p:spPr>
      </p:pic>
    </p:spTree>
    <p:extLst>
      <p:ext uri="{BB962C8B-B14F-4D97-AF65-F5344CB8AC3E}">
        <p14:creationId xmlns:p14="http://schemas.microsoft.com/office/powerpoint/2010/main" val="3815387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project task&#10;&#10;Description automatically generated">
            <a:extLst>
              <a:ext uri="{FF2B5EF4-FFF2-40B4-BE49-F238E27FC236}">
                <a16:creationId xmlns:a16="http://schemas.microsoft.com/office/drawing/2014/main" id="{1BAE639B-BCB4-E069-A4DC-3FCEA3B301C7}"/>
              </a:ext>
            </a:extLst>
          </p:cNvPr>
          <p:cNvPicPr>
            <a:picLocks noGrp="1" noChangeAspect="1"/>
          </p:cNvPicPr>
          <p:nvPr>
            <p:ph idx="1"/>
          </p:nvPr>
        </p:nvPicPr>
        <p:blipFill>
          <a:blip r:embed="rId2"/>
          <a:stretch>
            <a:fillRect/>
          </a:stretch>
        </p:blipFill>
        <p:spPr>
          <a:xfrm>
            <a:off x="1" y="4343"/>
            <a:ext cx="12191998" cy="6806077"/>
          </a:xfrm>
        </p:spPr>
      </p:pic>
    </p:spTree>
    <p:extLst>
      <p:ext uri="{BB962C8B-B14F-4D97-AF65-F5344CB8AC3E}">
        <p14:creationId xmlns:p14="http://schemas.microsoft.com/office/powerpoint/2010/main" val="1773279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6886ECC4-2AE1-1B33-CD2E-8D96F1FC689D}"/>
              </a:ext>
            </a:extLst>
          </p:cNvPr>
          <p:cNvSpPr txBox="1"/>
          <p:nvPr/>
        </p:nvSpPr>
        <p:spPr>
          <a:xfrm>
            <a:off x="341417" y="658896"/>
            <a:ext cx="5401741" cy="529811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ts val="1000"/>
              </a:spcBef>
            </a:pPr>
            <a:r>
              <a:rPr lang="en-US" sz="2000" b="1"/>
              <a:t>Product Development Methodology - Hybrid </a:t>
            </a:r>
          </a:p>
          <a:p>
            <a:pPr>
              <a:lnSpc>
                <a:spcPct val="90000"/>
              </a:lnSpc>
              <a:spcBef>
                <a:spcPts val="1000"/>
              </a:spcBef>
            </a:pPr>
            <a:endParaRPr lang="en-US" sz="1400"/>
          </a:p>
          <a:p>
            <a:pPr>
              <a:lnSpc>
                <a:spcPct val="90000"/>
              </a:lnSpc>
              <a:spcBef>
                <a:spcPts val="1000"/>
              </a:spcBef>
            </a:pPr>
            <a:r>
              <a:rPr lang="en-US" sz="2000" b="1" i="1"/>
              <a:t>Agile</a:t>
            </a:r>
          </a:p>
          <a:p>
            <a:pPr marL="285750" indent="-228600">
              <a:lnSpc>
                <a:spcPct val="90000"/>
              </a:lnSpc>
              <a:spcBef>
                <a:spcPts val="1000"/>
              </a:spcBef>
              <a:buFont typeface="Arial" panose="020B0604020202020204" pitchFamily="34" charset="0"/>
              <a:buChar char="•"/>
            </a:pPr>
            <a:r>
              <a:rPr lang="en-US" sz="2000"/>
              <a:t>Iterative design, development, and testing phases</a:t>
            </a:r>
          </a:p>
          <a:p>
            <a:pPr marL="285750" indent="-228600">
              <a:lnSpc>
                <a:spcPct val="90000"/>
              </a:lnSpc>
              <a:spcBef>
                <a:spcPts val="1000"/>
              </a:spcBef>
              <a:buFont typeface="Arial" panose="020B0604020202020204" pitchFamily="34" charset="0"/>
              <a:buChar char="•"/>
            </a:pPr>
            <a:r>
              <a:rPr lang="en-US" sz="2000"/>
              <a:t> Flexibility in responding to changes</a:t>
            </a:r>
          </a:p>
          <a:p>
            <a:pPr marL="285750" indent="-228600">
              <a:lnSpc>
                <a:spcPct val="90000"/>
              </a:lnSpc>
              <a:spcBef>
                <a:spcPts val="1000"/>
              </a:spcBef>
              <a:buFont typeface="Arial" panose="020B0604020202020204" pitchFamily="34" charset="0"/>
              <a:buChar char="•"/>
            </a:pPr>
            <a:r>
              <a:rPr lang="en-US" sz="2000"/>
              <a:t> Incorporating user feedback rapidly</a:t>
            </a:r>
          </a:p>
          <a:p>
            <a:pPr marL="285750" indent="-228600">
              <a:lnSpc>
                <a:spcPct val="90000"/>
              </a:lnSpc>
              <a:spcBef>
                <a:spcPts val="1000"/>
              </a:spcBef>
              <a:buFont typeface="Arial" panose="020B0604020202020204" pitchFamily="34" charset="0"/>
              <a:buChar char="•"/>
            </a:pPr>
            <a:endParaRPr lang="en-US" sz="2000"/>
          </a:p>
          <a:p>
            <a:pPr>
              <a:lnSpc>
                <a:spcPct val="90000"/>
              </a:lnSpc>
              <a:spcBef>
                <a:spcPts val="1000"/>
              </a:spcBef>
            </a:pPr>
            <a:r>
              <a:rPr lang="en-US" sz="2000" b="1" i="1"/>
              <a:t>Stage-Gate Process</a:t>
            </a:r>
          </a:p>
          <a:p>
            <a:pPr marL="285750" indent="-228600">
              <a:lnSpc>
                <a:spcPct val="90000"/>
              </a:lnSpc>
              <a:spcBef>
                <a:spcPts val="1000"/>
              </a:spcBef>
              <a:buFont typeface="Arial" panose="020B0604020202020204" pitchFamily="34" charset="0"/>
              <a:buChar char="•"/>
            </a:pPr>
            <a:r>
              <a:rPr lang="en-US" sz="2000"/>
              <a:t>Structured decision points (gates)</a:t>
            </a:r>
          </a:p>
          <a:p>
            <a:pPr marL="285750" indent="-228600">
              <a:lnSpc>
                <a:spcPct val="90000"/>
              </a:lnSpc>
              <a:spcBef>
                <a:spcPts val="1000"/>
              </a:spcBef>
              <a:buFont typeface="Arial" panose="020B0604020202020204" pitchFamily="34" charset="0"/>
              <a:buChar char="•"/>
            </a:pPr>
            <a:r>
              <a:rPr lang="en-US" sz="2000"/>
              <a:t>Applied to the overall project management, including market research, business case development, and commercial launch planning</a:t>
            </a:r>
          </a:p>
        </p:txBody>
      </p:sp>
      <p:pic>
        <p:nvPicPr>
          <p:cNvPr id="4" name="Content Placeholder 3" descr="A hybrid consisting of Agile and Stage Gate - apppm">
            <a:extLst>
              <a:ext uri="{FF2B5EF4-FFF2-40B4-BE49-F238E27FC236}">
                <a16:creationId xmlns:a16="http://schemas.microsoft.com/office/drawing/2014/main" id="{C6DD08E7-28FF-917F-60FD-5E8155E0FC0D}"/>
              </a:ext>
            </a:extLst>
          </p:cNvPr>
          <p:cNvPicPr>
            <a:picLocks noGrp="1" noChangeAspect="1"/>
          </p:cNvPicPr>
          <p:nvPr>
            <p:ph idx="1"/>
          </p:nvPr>
        </p:nvPicPr>
        <p:blipFill>
          <a:blip r:embed="rId2"/>
          <a:stretch>
            <a:fillRect/>
          </a:stretch>
        </p:blipFill>
        <p:spPr>
          <a:xfrm>
            <a:off x="6880610" y="1699021"/>
            <a:ext cx="4737650" cy="3482172"/>
          </a:xfrm>
          <a:prstGeom prst="rect">
            <a:avLst/>
          </a:prstGeom>
        </p:spPr>
      </p:pic>
    </p:spTree>
    <p:extLst>
      <p:ext uri="{BB962C8B-B14F-4D97-AF65-F5344CB8AC3E}">
        <p14:creationId xmlns:p14="http://schemas.microsoft.com/office/powerpoint/2010/main" val="4251333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E817EB35-4D5C-493B-8459-98C99FD16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Arc 14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640269" flipV="1">
            <a:off x="5586861" y="-553943"/>
            <a:ext cx="3944178" cy="3944178"/>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0473C0-87A8-2FB7-3AD1-F5AC31680424}"/>
              </a:ext>
            </a:extLst>
          </p:cNvPr>
          <p:cNvSpPr>
            <a:spLocks noGrp="1"/>
          </p:cNvSpPr>
          <p:nvPr>
            <p:ph idx="1"/>
          </p:nvPr>
        </p:nvSpPr>
        <p:spPr>
          <a:xfrm>
            <a:off x="378760" y="1343772"/>
            <a:ext cx="4795165" cy="4351338"/>
          </a:xfrm>
        </p:spPr>
        <p:txBody>
          <a:bodyPr vert="horz" lIns="91440" tIns="45720" rIns="91440" bIns="45720" rtlCol="0">
            <a:normAutofit/>
          </a:bodyPr>
          <a:lstStyle/>
          <a:p>
            <a:pPr marL="0" indent="0">
              <a:buNone/>
            </a:pPr>
            <a:r>
              <a:rPr lang="en-US" b="1">
                <a:ea typeface="+mn-lt"/>
                <a:cs typeface="+mn-lt"/>
              </a:rPr>
              <a:t>Other Product Development Processes</a:t>
            </a:r>
            <a:endParaRPr lang="en-US" b="1"/>
          </a:p>
          <a:p>
            <a:pPr marL="0" indent="0">
              <a:buNone/>
            </a:pPr>
            <a:endParaRPr lang="en-US" b="1">
              <a:ea typeface="+mn-lt"/>
              <a:cs typeface="+mn-lt"/>
            </a:endParaRPr>
          </a:p>
          <a:p>
            <a:r>
              <a:rPr lang="en-US">
                <a:latin typeface="Aptos Display"/>
                <a:ea typeface="+mn-lt"/>
                <a:cs typeface="+mn-lt"/>
              </a:rPr>
              <a:t>User-Centric Design</a:t>
            </a:r>
            <a:endParaRPr lang="en-US">
              <a:latin typeface="Aptos Display"/>
            </a:endParaRPr>
          </a:p>
          <a:p>
            <a:r>
              <a:rPr lang="en-US">
                <a:ea typeface="+mn-lt"/>
                <a:cs typeface="+mn-lt"/>
              </a:rPr>
              <a:t>Prototyping and Testing</a:t>
            </a:r>
            <a:endParaRPr lang="en-US">
              <a:latin typeface="Aptos Display"/>
            </a:endParaRPr>
          </a:p>
          <a:p>
            <a:r>
              <a:rPr lang="en-US">
                <a:ea typeface="+mn-lt"/>
                <a:cs typeface="+mn-lt"/>
              </a:rPr>
              <a:t>Continuous Integration and Deployment</a:t>
            </a:r>
            <a:endParaRPr lang="en-US">
              <a:latin typeface="Aptos Display"/>
              <a:ea typeface="+mn-lt"/>
              <a:cs typeface="+mn-lt"/>
            </a:endParaRPr>
          </a:p>
          <a:p>
            <a:r>
              <a:rPr lang="en-US">
                <a:latin typeface="Aptos Display"/>
                <a:ea typeface="+mn-lt"/>
                <a:cs typeface="+mn-lt"/>
              </a:rPr>
              <a:t>Quality Assurance (QA) and Testing</a:t>
            </a:r>
            <a:endParaRPr lang="en-US">
              <a:latin typeface="Aptos Display"/>
            </a:endParaRPr>
          </a:p>
          <a:p>
            <a:endParaRPr lang="en-US">
              <a:latin typeface="Aptos" panose="020B0004020202020204"/>
            </a:endParaRPr>
          </a:p>
          <a:p>
            <a:pPr marL="0" indent="0">
              <a:buNone/>
            </a:pPr>
            <a:endParaRPr lang="en-US"/>
          </a:p>
        </p:txBody>
      </p:sp>
      <p:pic>
        <p:nvPicPr>
          <p:cNvPr id="6" name="Picture 5" descr="3 Benefits of QA Outsourcing -Testing Programming Software">
            <a:extLst>
              <a:ext uri="{FF2B5EF4-FFF2-40B4-BE49-F238E27FC236}">
                <a16:creationId xmlns:a16="http://schemas.microsoft.com/office/drawing/2014/main" id="{59AAF403-C0C0-9229-34EB-B308981E20E5}"/>
              </a:ext>
            </a:extLst>
          </p:cNvPr>
          <p:cNvPicPr>
            <a:picLocks noChangeAspect="1"/>
          </p:cNvPicPr>
          <p:nvPr/>
        </p:nvPicPr>
        <p:blipFill rotWithShape="1">
          <a:blip r:embed="rId2"/>
          <a:srcRect l="19370" r="20796" b="-3"/>
          <a:stretch/>
        </p:blipFill>
        <p:spPr>
          <a:xfrm>
            <a:off x="6045200" y="10"/>
            <a:ext cx="3343282" cy="2905636"/>
          </a:xfrm>
          <a:custGeom>
            <a:avLst/>
            <a:gdLst/>
            <a:ahLst/>
            <a:cxnLst/>
            <a:rect l="l" t="t" r="r" b="b"/>
            <a:pathLst>
              <a:path w="3343282" h="2905646">
                <a:moveTo>
                  <a:pt x="546801" y="0"/>
                </a:moveTo>
                <a:lnTo>
                  <a:pt x="2796481" y="0"/>
                </a:lnTo>
                <a:lnTo>
                  <a:pt x="2853670" y="51976"/>
                </a:lnTo>
                <a:cubicBezTo>
                  <a:pt x="3156177" y="354484"/>
                  <a:pt x="3343282" y="772394"/>
                  <a:pt x="3343282" y="1234005"/>
                </a:cubicBezTo>
                <a:cubicBezTo>
                  <a:pt x="3343282" y="2157227"/>
                  <a:pt x="2594863" y="2905646"/>
                  <a:pt x="1671641" y="2905646"/>
                </a:cubicBezTo>
                <a:cubicBezTo>
                  <a:pt x="748420" y="2905646"/>
                  <a:pt x="0" y="2157227"/>
                  <a:pt x="0" y="1234005"/>
                </a:cubicBezTo>
                <a:cubicBezTo>
                  <a:pt x="0" y="772394"/>
                  <a:pt x="187105" y="354484"/>
                  <a:pt x="489613" y="51976"/>
                </a:cubicBezTo>
                <a:close/>
              </a:path>
            </a:pathLst>
          </a:custGeom>
        </p:spPr>
      </p:pic>
      <p:pic>
        <p:nvPicPr>
          <p:cNvPr id="9" name="Picture 8" descr="CI/CD for Machine Learning - MLOps Guide">
            <a:extLst>
              <a:ext uri="{FF2B5EF4-FFF2-40B4-BE49-F238E27FC236}">
                <a16:creationId xmlns:a16="http://schemas.microsoft.com/office/drawing/2014/main" id="{3C744917-487F-9B56-9061-3CC18D8507BA}"/>
              </a:ext>
            </a:extLst>
          </p:cNvPr>
          <p:cNvPicPr>
            <a:picLocks noChangeAspect="1"/>
          </p:cNvPicPr>
          <p:nvPr/>
        </p:nvPicPr>
        <p:blipFill rotWithShape="1">
          <a:blip r:embed="rId3"/>
          <a:srcRect l="31400" r="11642" b="5"/>
          <a:stretch/>
        </p:blipFill>
        <p:spPr>
          <a:xfrm>
            <a:off x="6172241" y="3154859"/>
            <a:ext cx="4030579"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p:spPr>
      </p:pic>
      <p:pic>
        <p:nvPicPr>
          <p:cNvPr id="4" name="Picture 3" descr="User-centered design (for dummies)">
            <a:extLst>
              <a:ext uri="{FF2B5EF4-FFF2-40B4-BE49-F238E27FC236}">
                <a16:creationId xmlns:a16="http://schemas.microsoft.com/office/drawing/2014/main" id="{273E4827-7536-C83A-26DC-77FC27957BCF}"/>
              </a:ext>
            </a:extLst>
          </p:cNvPr>
          <p:cNvPicPr>
            <a:picLocks noChangeAspect="1"/>
          </p:cNvPicPr>
          <p:nvPr/>
        </p:nvPicPr>
        <p:blipFill rotWithShape="1">
          <a:blip r:embed="rId4"/>
          <a:srcRect l="24981" r="15112" b="3"/>
          <a:stretch/>
        </p:blipFill>
        <p:spPr>
          <a:xfrm>
            <a:off x="9523005" y="10"/>
            <a:ext cx="2668994" cy="3864758"/>
          </a:xfrm>
          <a:custGeom>
            <a:avLst/>
            <a:gdLst/>
            <a:ahLst/>
            <a:cxnLst/>
            <a:rect l="l" t="t" r="r" b="b"/>
            <a:pathLst>
              <a:path w="2668994" h="3864768">
                <a:moveTo>
                  <a:pt x="1215406" y="0"/>
                </a:moveTo>
                <a:lnTo>
                  <a:pt x="2668994" y="0"/>
                </a:lnTo>
                <a:lnTo>
                  <a:pt x="2668994" y="3754247"/>
                </a:lnTo>
                <a:lnTo>
                  <a:pt x="2614574" y="3774165"/>
                </a:lnTo>
                <a:cubicBezTo>
                  <a:pt x="2425260" y="3833048"/>
                  <a:pt x="2223979" y="3864768"/>
                  <a:pt x="2015289" y="3864768"/>
                </a:cubicBezTo>
                <a:cubicBezTo>
                  <a:pt x="902276" y="3864768"/>
                  <a:pt x="0" y="2962492"/>
                  <a:pt x="0" y="1849479"/>
                </a:cubicBezTo>
                <a:cubicBezTo>
                  <a:pt x="0" y="1084283"/>
                  <a:pt x="426467" y="418692"/>
                  <a:pt x="1054683" y="77425"/>
                </a:cubicBezTo>
                <a:close/>
              </a:path>
            </a:pathLst>
          </a:custGeom>
        </p:spPr>
      </p:pic>
      <p:pic>
        <p:nvPicPr>
          <p:cNvPr id="10" name="Picture 9" descr="What Is Software Prototyping and Why It Is Important?">
            <a:extLst>
              <a:ext uri="{FF2B5EF4-FFF2-40B4-BE49-F238E27FC236}">
                <a16:creationId xmlns:a16="http://schemas.microsoft.com/office/drawing/2014/main" id="{AFB7A6F4-9620-173D-90F2-240D344DB3F3}"/>
              </a:ext>
            </a:extLst>
          </p:cNvPr>
          <p:cNvPicPr>
            <a:picLocks noChangeAspect="1"/>
          </p:cNvPicPr>
          <p:nvPr/>
        </p:nvPicPr>
        <p:blipFill rotWithShape="1">
          <a:blip r:embed="rId5"/>
          <a:srcRect l="30416" r="36727" b="-3"/>
          <a:stretch/>
        </p:blipFill>
        <p:spPr>
          <a:xfrm>
            <a:off x="10404210" y="4001294"/>
            <a:ext cx="1787791" cy="2856706"/>
          </a:xfrm>
          <a:custGeom>
            <a:avLst/>
            <a:gdLst/>
            <a:ahLst/>
            <a:cxnLst/>
            <a:rect l="l" t="t" r="r" b="b"/>
            <a:pathLst>
              <a:path w="1787791" h="2856706">
                <a:moveTo>
                  <a:pt x="1531941" y="0"/>
                </a:moveTo>
                <a:cubicBezTo>
                  <a:pt x="1584820" y="0"/>
                  <a:pt x="1637074" y="2679"/>
                  <a:pt x="1688573" y="7909"/>
                </a:cubicBezTo>
                <a:lnTo>
                  <a:pt x="1787791" y="23052"/>
                </a:lnTo>
                <a:lnTo>
                  <a:pt x="1787791" y="2856706"/>
                </a:lnTo>
                <a:lnTo>
                  <a:pt x="765053" y="2856706"/>
                </a:lnTo>
                <a:lnTo>
                  <a:pt x="675418" y="2802252"/>
                </a:lnTo>
                <a:cubicBezTo>
                  <a:pt x="267919" y="2526951"/>
                  <a:pt x="0" y="2060735"/>
                  <a:pt x="0" y="1531942"/>
                </a:cubicBezTo>
                <a:cubicBezTo>
                  <a:pt x="0" y="685873"/>
                  <a:pt x="685873" y="0"/>
                  <a:pt x="1531941" y="0"/>
                </a:cubicBezTo>
                <a:close/>
              </a:path>
            </a:pathLst>
          </a:custGeom>
        </p:spPr>
      </p:pic>
    </p:spTree>
    <p:extLst>
      <p:ext uri="{BB962C8B-B14F-4D97-AF65-F5344CB8AC3E}">
        <p14:creationId xmlns:p14="http://schemas.microsoft.com/office/powerpoint/2010/main" val="1734487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Problem Çözme Teknikleri Nelerdir? - İstanbul Eğitimler">
            <a:extLst>
              <a:ext uri="{FF2B5EF4-FFF2-40B4-BE49-F238E27FC236}">
                <a16:creationId xmlns:a16="http://schemas.microsoft.com/office/drawing/2014/main" id="{3C159AAC-4D0B-C60A-1AA0-45B73C96BCC7}"/>
              </a:ext>
            </a:extLst>
          </p:cNvPr>
          <p:cNvPicPr>
            <a:picLocks noGrp="1" noChangeAspect="1"/>
          </p:cNvPicPr>
          <p:nvPr>
            <p:ph idx="1"/>
          </p:nvPr>
        </p:nvPicPr>
        <p:blipFill rotWithShape="1">
          <a:blip r:embed="rId2"/>
          <a:srcRect l="21940" r="21851" b="-1"/>
          <a:stretch/>
        </p:blipFill>
        <p:spPr>
          <a:xfrm>
            <a:off x="-1" y="-2"/>
            <a:ext cx="5410198" cy="6858002"/>
          </a:xfrm>
          <a:prstGeom prst="rect">
            <a:avLst/>
          </a:prstGeom>
        </p:spPr>
      </p:pic>
      <p:sp useBgFill="1">
        <p:nvSpPr>
          <p:cNvPr id="12" name="Rectangle 1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0CF32DF-EB4A-1712-B0F9-DECBEB014DF3}"/>
              </a:ext>
            </a:extLst>
          </p:cNvPr>
          <p:cNvSpPr txBox="1"/>
          <p:nvPr/>
        </p:nvSpPr>
        <p:spPr>
          <a:xfrm>
            <a:off x="6115317" y="2743200"/>
            <a:ext cx="5247340" cy="349687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just">
              <a:lnSpc>
                <a:spcPct val="90000"/>
              </a:lnSpc>
              <a:spcBef>
                <a:spcPts val="1000"/>
              </a:spcBef>
            </a:pPr>
            <a:r>
              <a:rPr lang="en-US" sz="2000">
                <a:latin typeface="Aptos Display"/>
                <a:ea typeface="+mn-lt"/>
                <a:cs typeface="+mn-lt"/>
              </a:rPr>
              <a:t>The traditional process of content creation often poses challenges for creators, requiring significant time, expertise, and resources. Additionally, existing platforms may lack intuitive tools for users to bring their narratives to life effectively. There's a growing need for a solution that simplifies the content creation process while offering advanced features for dynamic storytelling.</a:t>
            </a:r>
            <a:endParaRPr lang="en-US">
              <a:latin typeface="Aptos Display"/>
              <a:ea typeface="+mn-lt"/>
              <a:cs typeface="+mn-lt"/>
            </a:endParaRPr>
          </a:p>
        </p:txBody>
      </p:sp>
      <p:sp>
        <p:nvSpPr>
          <p:cNvPr id="6" name="TextBox 5">
            <a:extLst>
              <a:ext uri="{FF2B5EF4-FFF2-40B4-BE49-F238E27FC236}">
                <a16:creationId xmlns:a16="http://schemas.microsoft.com/office/drawing/2014/main" id="{9B5B3340-A689-3B0F-B671-52BEC8710436}"/>
              </a:ext>
            </a:extLst>
          </p:cNvPr>
          <p:cNvSpPr txBox="1"/>
          <p:nvPr/>
        </p:nvSpPr>
        <p:spPr>
          <a:xfrm>
            <a:off x="6101603" y="1036544"/>
            <a:ext cx="488352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ea typeface="+mn-lt"/>
                <a:cs typeface="+mn-lt"/>
              </a:rPr>
              <a:t>Problem Statement</a:t>
            </a:r>
            <a:endParaRPr lang="en-US" sz="3200" b="1"/>
          </a:p>
        </p:txBody>
      </p:sp>
    </p:spTree>
    <p:extLst>
      <p:ext uri="{BB962C8B-B14F-4D97-AF65-F5344CB8AC3E}">
        <p14:creationId xmlns:p14="http://schemas.microsoft.com/office/powerpoint/2010/main" val="3036505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580531-2089-2428-A67C-C97C08C6C504}"/>
              </a:ext>
            </a:extLst>
          </p:cNvPr>
          <p:cNvSpPr>
            <a:spLocks noGrp="1"/>
          </p:cNvSpPr>
          <p:nvPr>
            <p:ph type="title"/>
          </p:nvPr>
        </p:nvSpPr>
        <p:spPr>
          <a:xfrm>
            <a:off x="497662" y="-2244"/>
            <a:ext cx="4959603" cy="1642969"/>
          </a:xfrm>
        </p:spPr>
        <p:txBody>
          <a:bodyPr anchor="b">
            <a:normAutofit/>
          </a:bodyPr>
          <a:lstStyle/>
          <a:p>
            <a:r>
              <a:rPr lang="en-US" sz="4000"/>
              <a:t>Marketing strategies</a:t>
            </a:r>
            <a:br>
              <a:rPr lang="en-US" sz="4000"/>
            </a:br>
            <a:endParaRPr lang="en-US" sz="4000"/>
          </a:p>
        </p:txBody>
      </p:sp>
      <p:sp>
        <p:nvSpPr>
          <p:cNvPr id="3" name="Content Placeholder 2">
            <a:extLst>
              <a:ext uri="{FF2B5EF4-FFF2-40B4-BE49-F238E27FC236}">
                <a16:creationId xmlns:a16="http://schemas.microsoft.com/office/drawing/2014/main" id="{93A7F529-E8D8-0CF5-577F-8C3E751F0EC8}"/>
              </a:ext>
            </a:extLst>
          </p:cNvPr>
          <p:cNvSpPr>
            <a:spLocks noGrp="1"/>
          </p:cNvSpPr>
          <p:nvPr>
            <p:ph idx="1"/>
          </p:nvPr>
        </p:nvSpPr>
        <p:spPr>
          <a:xfrm>
            <a:off x="497662" y="1432290"/>
            <a:ext cx="5452661" cy="4811245"/>
          </a:xfrm>
        </p:spPr>
        <p:txBody>
          <a:bodyPr vert="horz" lIns="91440" tIns="45720" rIns="91440" bIns="45720" rtlCol="0" anchor="t">
            <a:noAutofit/>
          </a:bodyPr>
          <a:lstStyle/>
          <a:p>
            <a:pPr algn="just">
              <a:buFont typeface="Arial"/>
              <a:buChar char="•"/>
            </a:pPr>
            <a:r>
              <a:rPr lang="en-US" sz="2000" b="1" dirty="0">
                <a:latin typeface="Aptos Display"/>
                <a:ea typeface="+mn-lt"/>
                <a:cs typeface="+mn-lt"/>
              </a:rPr>
              <a:t>Influencer Collaborations:</a:t>
            </a:r>
            <a:r>
              <a:rPr lang="en-US" sz="2000" dirty="0">
                <a:latin typeface="Aptos Display"/>
                <a:ea typeface="+mn-lt"/>
                <a:cs typeface="+mn-lt"/>
              </a:rPr>
              <a:t> Partner with influencers to showcase the app's capabilities through sponsored content and tutorials.</a:t>
            </a:r>
            <a:endParaRPr lang="en-US" sz="2000" dirty="0">
              <a:latin typeface="Aptos Display"/>
            </a:endParaRPr>
          </a:p>
          <a:p>
            <a:pPr algn="just">
              <a:buFont typeface="Arial"/>
              <a:buChar char="•"/>
            </a:pPr>
            <a:r>
              <a:rPr lang="en-US" sz="2000" b="1" dirty="0">
                <a:latin typeface="Aptos Display"/>
                <a:ea typeface="+mn-lt"/>
                <a:cs typeface="+mn-lt"/>
              </a:rPr>
              <a:t>Social Media Campaigns:</a:t>
            </a:r>
            <a:r>
              <a:rPr lang="en-US" sz="2000" dirty="0">
                <a:latin typeface="Aptos Display"/>
                <a:ea typeface="+mn-lt"/>
                <a:cs typeface="+mn-lt"/>
              </a:rPr>
              <a:t> Use engaging video teasers, user-generated content contests, and hashtag campaigns to increase visibility.</a:t>
            </a:r>
            <a:endParaRPr lang="en-US" sz="2000" dirty="0">
              <a:latin typeface="Aptos Display"/>
            </a:endParaRPr>
          </a:p>
          <a:p>
            <a:pPr algn="just">
              <a:buFont typeface="Arial"/>
              <a:buChar char="•"/>
            </a:pPr>
            <a:r>
              <a:rPr lang="en-US" sz="2000" b="1" dirty="0">
                <a:latin typeface="Aptos Display"/>
                <a:ea typeface="+mn-lt"/>
                <a:cs typeface="+mn-lt"/>
              </a:rPr>
              <a:t>Educational Webinars and Workshops:</a:t>
            </a:r>
            <a:r>
              <a:rPr lang="en-US" sz="2000" dirty="0">
                <a:latin typeface="Aptos Display"/>
                <a:ea typeface="+mn-lt"/>
                <a:cs typeface="+mn-lt"/>
              </a:rPr>
              <a:t> Offer webinars and workshops for educators and businesses to demonstrate the app's utility in educational and professional settings.</a:t>
            </a:r>
            <a:endParaRPr lang="en-US" sz="2000" dirty="0">
              <a:latin typeface="Aptos Display"/>
            </a:endParaRPr>
          </a:p>
          <a:p>
            <a:pPr algn="just">
              <a:buFont typeface="Arial"/>
              <a:buChar char="•"/>
            </a:pPr>
            <a:r>
              <a:rPr lang="en-US" sz="2000" b="1" dirty="0">
                <a:latin typeface="Aptos Display"/>
                <a:ea typeface="+mn-lt"/>
                <a:cs typeface="+mn-lt"/>
              </a:rPr>
              <a:t>Email Marketing:</a:t>
            </a:r>
            <a:r>
              <a:rPr lang="en-US" sz="2000" dirty="0">
                <a:latin typeface="Aptos Display"/>
                <a:ea typeface="+mn-lt"/>
                <a:cs typeface="+mn-lt"/>
              </a:rPr>
              <a:t> Develop a segmented email marketing strategy to reach potential users with personalized messages and offers.</a:t>
            </a:r>
            <a:endParaRPr lang="en-US" sz="2000" dirty="0">
              <a:latin typeface="Aptos Display"/>
            </a:endParaRPr>
          </a:p>
          <a:p>
            <a:pPr marL="0" indent="0">
              <a:buNone/>
            </a:pPr>
            <a:endParaRPr lang="en-US" sz="1700"/>
          </a:p>
        </p:txBody>
      </p:sp>
      <p:pic>
        <p:nvPicPr>
          <p:cNvPr id="4" name="Picture 3" descr="Why are marketing strategies important? - University of Lincoln">
            <a:extLst>
              <a:ext uri="{FF2B5EF4-FFF2-40B4-BE49-F238E27FC236}">
                <a16:creationId xmlns:a16="http://schemas.microsoft.com/office/drawing/2014/main" id="{A7A95CFB-9CB6-7D54-B34A-F05B9BA393D3}"/>
              </a:ext>
            </a:extLst>
          </p:cNvPr>
          <p:cNvPicPr>
            <a:picLocks noChangeAspect="1"/>
          </p:cNvPicPr>
          <p:nvPr/>
        </p:nvPicPr>
        <p:blipFill>
          <a:blip r:embed="rId2"/>
          <a:stretch>
            <a:fillRect/>
          </a:stretch>
        </p:blipFill>
        <p:spPr>
          <a:xfrm>
            <a:off x="6512442" y="1759334"/>
            <a:ext cx="5201023" cy="2925575"/>
          </a:xfrm>
          <a:prstGeom prst="rect">
            <a:avLst/>
          </a:prstGeom>
        </p:spPr>
      </p:pic>
      <p:sp>
        <p:nvSpPr>
          <p:cNvPr id="11" name="Rectangle 1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6701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Picture 26" descr="Skydivers make a formation above the clouds">
            <a:extLst>
              <a:ext uri="{FF2B5EF4-FFF2-40B4-BE49-F238E27FC236}">
                <a16:creationId xmlns:a16="http://schemas.microsoft.com/office/drawing/2014/main" id="{5993587C-AADF-9CE3-A291-1AE333922A92}"/>
              </a:ext>
            </a:extLst>
          </p:cNvPr>
          <p:cNvPicPr>
            <a:picLocks noChangeAspect="1"/>
          </p:cNvPicPr>
          <p:nvPr/>
        </p:nvPicPr>
        <p:blipFill rotWithShape="1">
          <a:blip r:embed="rId2"/>
          <a:srcRect l="28744" r="18674" b="-4"/>
          <a:stretch/>
        </p:blipFill>
        <p:spPr>
          <a:xfrm>
            <a:off x="-1" y="-2"/>
            <a:ext cx="5410198" cy="6858002"/>
          </a:xfrm>
          <a:prstGeom prst="rect">
            <a:avLst/>
          </a:prstGeom>
        </p:spPr>
      </p:pic>
      <p:sp>
        <p:nvSpPr>
          <p:cNvPr id="2" name="Title 1">
            <a:extLst>
              <a:ext uri="{FF2B5EF4-FFF2-40B4-BE49-F238E27FC236}">
                <a16:creationId xmlns:a16="http://schemas.microsoft.com/office/drawing/2014/main" id="{7A545CEC-7D29-8DBF-C3CA-8D1F60ED5FEE}"/>
              </a:ext>
            </a:extLst>
          </p:cNvPr>
          <p:cNvSpPr>
            <a:spLocks noGrp="1"/>
          </p:cNvSpPr>
          <p:nvPr>
            <p:ph type="title"/>
          </p:nvPr>
        </p:nvSpPr>
        <p:spPr>
          <a:xfrm>
            <a:off x="6115317" y="405685"/>
            <a:ext cx="5464968" cy="1559301"/>
          </a:xfrm>
        </p:spPr>
        <p:txBody>
          <a:bodyPr>
            <a:normAutofit/>
          </a:bodyPr>
          <a:lstStyle/>
          <a:p>
            <a:r>
              <a:rPr lang="en-US" sz="4000" dirty="0"/>
              <a:t>Meet the Team </a:t>
            </a:r>
          </a:p>
        </p:txBody>
      </p:sp>
      <p:sp>
        <p:nvSpPr>
          <p:cNvPr id="29" name="Content Placeholder 2">
            <a:extLst>
              <a:ext uri="{FF2B5EF4-FFF2-40B4-BE49-F238E27FC236}">
                <a16:creationId xmlns:a16="http://schemas.microsoft.com/office/drawing/2014/main" id="{EA0CF000-8BF1-F649-CEC3-DA10D3DB868F}"/>
              </a:ext>
            </a:extLst>
          </p:cNvPr>
          <p:cNvSpPr>
            <a:spLocks noGrp="1"/>
          </p:cNvSpPr>
          <p:nvPr>
            <p:ph idx="1"/>
          </p:nvPr>
        </p:nvSpPr>
        <p:spPr>
          <a:xfrm>
            <a:off x="6092905" y="1846729"/>
            <a:ext cx="5247340" cy="3496878"/>
          </a:xfrm>
        </p:spPr>
        <p:txBody>
          <a:bodyPr vert="horz" lIns="91440" tIns="45720" rIns="91440" bIns="45720" rtlCol="0" anchor="ctr">
            <a:normAutofit/>
          </a:bodyPr>
          <a:lstStyle/>
          <a:p>
            <a:r>
              <a:rPr lang="en-US" sz="2000" dirty="0"/>
              <a:t>Pujitha Sai Tulasi </a:t>
            </a:r>
            <a:r>
              <a:rPr lang="en-US" sz="2000" dirty="0" err="1"/>
              <a:t>Muddhu</a:t>
            </a:r>
          </a:p>
          <a:p>
            <a:r>
              <a:rPr lang="en-US" sz="2000" dirty="0"/>
              <a:t>Neha Neelkant</a:t>
            </a:r>
          </a:p>
          <a:p>
            <a:r>
              <a:rPr lang="en-US" sz="2000" dirty="0"/>
              <a:t>Venkata Vaibhav Gajula</a:t>
            </a:r>
          </a:p>
          <a:p>
            <a:r>
              <a:rPr lang="en-US" sz="2000" dirty="0"/>
              <a:t>Amit S Jadhav</a:t>
            </a:r>
          </a:p>
        </p:txBody>
      </p:sp>
    </p:spTree>
    <p:extLst>
      <p:ext uri="{BB962C8B-B14F-4D97-AF65-F5344CB8AC3E}">
        <p14:creationId xmlns:p14="http://schemas.microsoft.com/office/powerpoint/2010/main" val="1864996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hank You Images – Browse 279,015 Stock Photos, Vectors, and Video | Adobe  Stock">
            <a:extLst>
              <a:ext uri="{FF2B5EF4-FFF2-40B4-BE49-F238E27FC236}">
                <a16:creationId xmlns:a16="http://schemas.microsoft.com/office/drawing/2014/main" id="{22B73586-67CE-F77D-7E95-3226005E331C}"/>
              </a:ext>
            </a:extLst>
          </p:cNvPr>
          <p:cNvPicPr>
            <a:picLocks noGrp="1" noChangeAspect="1"/>
          </p:cNvPicPr>
          <p:nvPr>
            <p:ph idx="1"/>
          </p:nvPr>
        </p:nvPicPr>
        <p:blipFill>
          <a:blip r:embed="rId2"/>
          <a:stretch>
            <a:fillRect/>
          </a:stretch>
        </p:blipFill>
        <p:spPr>
          <a:xfrm>
            <a:off x="643467" y="1111673"/>
            <a:ext cx="10905066" cy="4634653"/>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148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1B6F28-BF52-013A-A812-BCA58528F37C}"/>
              </a:ext>
            </a:extLst>
          </p:cNvPr>
          <p:cNvSpPr>
            <a:spLocks noGrp="1"/>
          </p:cNvSpPr>
          <p:nvPr>
            <p:ph idx="1"/>
          </p:nvPr>
        </p:nvSpPr>
        <p:spPr>
          <a:xfrm>
            <a:off x="457200" y="529151"/>
            <a:ext cx="5314386" cy="5804694"/>
          </a:xfrm>
        </p:spPr>
        <p:txBody>
          <a:bodyPr vert="horz" lIns="91440" tIns="45720" rIns="91440" bIns="45720" rtlCol="0" anchor="t">
            <a:normAutofit/>
          </a:bodyPr>
          <a:lstStyle/>
          <a:p>
            <a:pPr marL="0" indent="0">
              <a:buNone/>
            </a:pPr>
            <a:r>
              <a:rPr lang="en-US" sz="3200" b="1">
                <a:ea typeface="+mn-lt"/>
                <a:cs typeface="+mn-lt"/>
              </a:rPr>
              <a:t>Solution</a:t>
            </a:r>
            <a:endParaRPr lang="en-US" sz="3200" b="1">
              <a:ea typeface="Calibri" panose="020F0502020204030204"/>
              <a:cs typeface="Calibri" panose="020F0502020204030204"/>
            </a:endParaRPr>
          </a:p>
          <a:p>
            <a:pPr marL="0" indent="0">
              <a:buNone/>
            </a:pPr>
            <a:endParaRPr lang="en-US" sz="3200" b="1">
              <a:ea typeface="+mn-lt"/>
              <a:cs typeface="+mn-lt"/>
            </a:endParaRPr>
          </a:p>
          <a:p>
            <a:pPr marL="0" indent="0" algn="just">
              <a:buNone/>
            </a:pPr>
            <a:r>
              <a:rPr lang="en-US" sz="2000" err="1">
                <a:latin typeface="Aptos Display"/>
                <a:ea typeface="+mn-lt"/>
                <a:cs typeface="+mn-lt"/>
              </a:rPr>
              <a:t>NarrativeFlicks</a:t>
            </a:r>
            <a:r>
              <a:rPr lang="en-US" sz="2000">
                <a:latin typeface="Aptos Display"/>
                <a:ea typeface="+mn-lt"/>
                <a:cs typeface="+mn-lt"/>
              </a:rPr>
              <a:t> addresses these challenges by offering an innovative platform that leverages advanced AI technology to transform narrations into dynamic visual stories. </a:t>
            </a:r>
          </a:p>
          <a:p>
            <a:pPr marL="0" indent="0" algn="just">
              <a:buNone/>
            </a:pPr>
            <a:endParaRPr lang="en-US" sz="2000">
              <a:latin typeface="Aptos Display"/>
              <a:ea typeface="+mn-lt"/>
              <a:cs typeface="+mn-lt"/>
            </a:endParaRPr>
          </a:p>
          <a:p>
            <a:pPr marL="0" indent="0" algn="just">
              <a:buNone/>
            </a:pPr>
            <a:r>
              <a:rPr lang="en-US" sz="2000">
                <a:latin typeface="Aptos Display"/>
                <a:ea typeface="+mn-lt"/>
                <a:cs typeface="+mn-lt"/>
              </a:rPr>
              <a:t>This solution is comprehensive, encompassing several critical components:</a:t>
            </a:r>
            <a:endParaRPr lang="en-US" sz="2000">
              <a:latin typeface="Aptos Display"/>
            </a:endParaRPr>
          </a:p>
          <a:p>
            <a:r>
              <a:rPr lang="en-US" sz="2000">
                <a:latin typeface="Aptos Display"/>
                <a:ea typeface="+mn-lt"/>
                <a:cs typeface="+mn-lt"/>
              </a:rPr>
              <a:t>AI-powered Narration Interpretation</a:t>
            </a:r>
          </a:p>
          <a:p>
            <a:r>
              <a:rPr lang="en-US" sz="2000">
                <a:latin typeface="Aptos Display"/>
                <a:ea typeface="+mn-lt"/>
                <a:cs typeface="+mn-lt"/>
              </a:rPr>
              <a:t>Real-time Rendering Engine</a:t>
            </a:r>
          </a:p>
          <a:p>
            <a:r>
              <a:rPr lang="en-US" sz="2000">
                <a:latin typeface="Aptos Display"/>
                <a:ea typeface="+mn-lt"/>
                <a:cs typeface="+mn-lt"/>
              </a:rPr>
              <a:t>Interactive Editing Tools</a:t>
            </a:r>
          </a:p>
          <a:p>
            <a:r>
              <a:rPr lang="en-US" sz="2000">
                <a:latin typeface="Aptos Display"/>
                <a:ea typeface="+mn-lt"/>
                <a:cs typeface="+mn-lt"/>
              </a:rPr>
              <a:t>Multi-language Support</a:t>
            </a:r>
          </a:p>
          <a:p>
            <a:r>
              <a:rPr lang="en-US" sz="2000">
                <a:latin typeface="Aptos Display"/>
                <a:ea typeface="+mn-lt"/>
                <a:cs typeface="+mn-lt"/>
              </a:rPr>
              <a:t>Dynamic Visual Effects Library</a:t>
            </a:r>
            <a:endParaRPr lang="en-US" sz="2000">
              <a:latin typeface="Aptos Display"/>
              <a:ea typeface="Calibri" panose="020F0502020204030204"/>
              <a:cs typeface="Calibri" panose="020F0502020204030204"/>
            </a:endParaRPr>
          </a:p>
        </p:txBody>
      </p:sp>
      <p:pic>
        <p:nvPicPr>
          <p:cNvPr id="7" name="Picture 6" descr="The Universal Solution To Every Problem Already Exists">
            <a:extLst>
              <a:ext uri="{FF2B5EF4-FFF2-40B4-BE49-F238E27FC236}">
                <a16:creationId xmlns:a16="http://schemas.microsoft.com/office/drawing/2014/main" id="{F28128A7-98F4-4819-C6C2-901A0CE35C36}"/>
              </a:ext>
            </a:extLst>
          </p:cNvPr>
          <p:cNvPicPr>
            <a:picLocks noChangeAspect="1"/>
          </p:cNvPicPr>
          <p:nvPr/>
        </p:nvPicPr>
        <p:blipFill rotWithShape="1">
          <a:blip r:embed="rId2"/>
          <a:srcRect l="25031" r="2606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59585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C0247-2E92-FAAB-5FBF-7AF2AAF25CE4}"/>
              </a:ext>
            </a:extLst>
          </p:cNvPr>
          <p:cNvSpPr>
            <a:spLocks noGrp="1"/>
          </p:cNvSpPr>
          <p:nvPr>
            <p:ph type="title"/>
          </p:nvPr>
        </p:nvSpPr>
        <p:spPr>
          <a:xfrm>
            <a:off x="5096286" y="1138036"/>
            <a:ext cx="6016847" cy="1402470"/>
          </a:xfrm>
        </p:spPr>
        <p:txBody>
          <a:bodyPr anchor="t">
            <a:normAutofit/>
          </a:bodyPr>
          <a:lstStyle/>
          <a:p>
            <a:r>
              <a:rPr lang="en-US" sz="3200"/>
              <a:t>Key Product Specs</a:t>
            </a:r>
          </a:p>
        </p:txBody>
      </p:sp>
      <p:sp>
        <p:nvSpPr>
          <p:cNvPr id="12" name="Rectangle 11">
            <a:extLst>
              <a:ext uri="{FF2B5EF4-FFF2-40B4-BE49-F238E27FC236}">
                <a16:creationId xmlns:a16="http://schemas.microsoft.com/office/drawing/2014/main" id="{6F209EA8-3A96-D3E7-D7E9-CC5422FBC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385187" cy="6857999"/>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video&#10;&#10;Description automatically generated">
            <a:extLst>
              <a:ext uri="{FF2B5EF4-FFF2-40B4-BE49-F238E27FC236}">
                <a16:creationId xmlns:a16="http://schemas.microsoft.com/office/drawing/2014/main" id="{6F452AE6-6CBF-0758-0D07-E290500C42C1}"/>
              </a:ext>
            </a:extLst>
          </p:cNvPr>
          <p:cNvPicPr>
            <a:picLocks noChangeAspect="1"/>
          </p:cNvPicPr>
          <p:nvPr/>
        </p:nvPicPr>
        <p:blipFill>
          <a:blip r:embed="rId2"/>
          <a:stretch>
            <a:fillRect/>
          </a:stretch>
        </p:blipFill>
        <p:spPr>
          <a:xfrm>
            <a:off x="389872" y="872606"/>
            <a:ext cx="3527000" cy="1399536"/>
          </a:xfrm>
          <a:prstGeom prst="rect">
            <a:avLst/>
          </a:prstGeom>
        </p:spPr>
      </p:pic>
      <p:cxnSp>
        <p:nvCxnSpPr>
          <p:cNvPr id="14" name="Straight Connector 13">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5170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 name="Picture 5" descr="mato74's visuals &amp; notes: Text, image, audio and video - how to convert one  to the other">
            <a:extLst>
              <a:ext uri="{FF2B5EF4-FFF2-40B4-BE49-F238E27FC236}">
                <a16:creationId xmlns:a16="http://schemas.microsoft.com/office/drawing/2014/main" id="{08A363CB-4171-3CA0-236E-019851527A12}"/>
              </a:ext>
            </a:extLst>
          </p:cNvPr>
          <p:cNvPicPr>
            <a:picLocks noChangeAspect="1"/>
          </p:cNvPicPr>
          <p:nvPr/>
        </p:nvPicPr>
        <p:blipFill>
          <a:blip r:embed="rId3"/>
          <a:stretch>
            <a:fillRect/>
          </a:stretch>
        </p:blipFill>
        <p:spPr>
          <a:xfrm>
            <a:off x="389873" y="2554859"/>
            <a:ext cx="3526999" cy="878890"/>
          </a:xfrm>
          <a:prstGeom prst="rect">
            <a:avLst/>
          </a:prstGeom>
        </p:spPr>
      </p:pic>
      <p:pic>
        <p:nvPicPr>
          <p:cNvPr id="5" name="Picture 4" descr="Multilingual Customer Support: Here's What You Need to Know">
            <a:extLst>
              <a:ext uri="{FF2B5EF4-FFF2-40B4-BE49-F238E27FC236}">
                <a16:creationId xmlns:a16="http://schemas.microsoft.com/office/drawing/2014/main" id="{AD0F3937-4DD8-637B-457B-450B86661070}"/>
              </a:ext>
            </a:extLst>
          </p:cNvPr>
          <p:cNvPicPr>
            <a:picLocks noChangeAspect="1"/>
          </p:cNvPicPr>
          <p:nvPr/>
        </p:nvPicPr>
        <p:blipFill>
          <a:blip r:embed="rId4"/>
          <a:stretch>
            <a:fillRect/>
          </a:stretch>
        </p:blipFill>
        <p:spPr>
          <a:xfrm>
            <a:off x="389871" y="3759599"/>
            <a:ext cx="3527000" cy="2037815"/>
          </a:xfrm>
          <a:prstGeom prst="rect">
            <a:avLst/>
          </a:prstGeom>
        </p:spPr>
      </p:pic>
      <p:graphicFrame>
        <p:nvGraphicFramePr>
          <p:cNvPr id="16" name="Content Placeholder 2">
            <a:extLst>
              <a:ext uri="{FF2B5EF4-FFF2-40B4-BE49-F238E27FC236}">
                <a16:creationId xmlns:a16="http://schemas.microsoft.com/office/drawing/2014/main" id="{AAE0EFD6-452E-339C-3318-4BCDFCCB52EB}"/>
              </a:ext>
            </a:extLst>
          </p:cNvPr>
          <p:cNvGraphicFramePr>
            <a:graphicFrameLocks noGrp="1"/>
          </p:cNvGraphicFramePr>
          <p:nvPr>
            <p:ph idx="1"/>
          </p:nvPr>
        </p:nvGraphicFramePr>
        <p:xfrm>
          <a:off x="5096286" y="2551176"/>
          <a:ext cx="6016847" cy="359120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51725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C40FF-C039-4CBA-FB72-39002B4E201B}"/>
              </a:ext>
            </a:extLst>
          </p:cNvPr>
          <p:cNvSpPr>
            <a:spLocks noGrp="1"/>
          </p:cNvSpPr>
          <p:nvPr>
            <p:ph type="title"/>
          </p:nvPr>
        </p:nvSpPr>
        <p:spPr>
          <a:xfrm>
            <a:off x="4128368" y="4522156"/>
            <a:ext cx="4937937" cy="1363215"/>
          </a:xfrm>
        </p:spPr>
        <p:txBody>
          <a:bodyPr vert="horz" lIns="91440" tIns="45720" rIns="91440" bIns="45720" rtlCol="0" anchor="t">
            <a:normAutofit/>
          </a:bodyPr>
          <a:lstStyle/>
          <a:p>
            <a:r>
              <a:rPr lang="en-US"/>
              <a:t>Key Partners</a:t>
            </a:r>
            <a:endParaRPr lang="en-US" kern="1200">
              <a:latin typeface="+mj-lt"/>
            </a:endParaRPr>
          </a:p>
        </p:txBody>
      </p:sp>
      <p:sp>
        <p:nvSpPr>
          <p:cNvPr id="26" name="Freeform: Shape 25">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group of people sitting around a table&#10;&#10;Description automatically generated">
            <a:extLst>
              <a:ext uri="{FF2B5EF4-FFF2-40B4-BE49-F238E27FC236}">
                <a16:creationId xmlns:a16="http://schemas.microsoft.com/office/drawing/2014/main" id="{92FBD851-BD78-2B01-0A57-9F9B7CE56147}"/>
              </a:ext>
            </a:extLst>
          </p:cNvPr>
          <p:cNvPicPr>
            <a:picLocks noChangeAspect="1"/>
          </p:cNvPicPr>
          <p:nvPr/>
        </p:nvPicPr>
        <p:blipFill rotWithShape="1">
          <a:blip r:embed="rId2"/>
          <a:srcRect l="14886" r="3763" b="-4"/>
          <a:stretch/>
        </p:blipFill>
        <p:spPr>
          <a:xfrm>
            <a:off x="1246573"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8" name="Picture 7" descr="How to Identify a Professional Business Broker?| Transworld Business  Advisors | Transworld Business Advisors of Colorado">
            <a:extLst>
              <a:ext uri="{FF2B5EF4-FFF2-40B4-BE49-F238E27FC236}">
                <a16:creationId xmlns:a16="http://schemas.microsoft.com/office/drawing/2014/main" id="{2332BD16-0A64-BABD-7D36-36DC4728218F}"/>
              </a:ext>
            </a:extLst>
          </p:cNvPr>
          <p:cNvPicPr>
            <a:picLocks noChangeAspect="1"/>
          </p:cNvPicPr>
          <p:nvPr/>
        </p:nvPicPr>
        <p:blipFill rotWithShape="1">
          <a:blip r:embed="rId3"/>
          <a:srcRect l="27779" r="28927"/>
          <a:stretch/>
        </p:blipFill>
        <p:spPr>
          <a:xfrm>
            <a:off x="20" y="2288331"/>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30" name="Oval 29">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The dark side of being a content creator">
            <a:extLst>
              <a:ext uri="{FF2B5EF4-FFF2-40B4-BE49-F238E27FC236}">
                <a16:creationId xmlns:a16="http://schemas.microsoft.com/office/drawing/2014/main" id="{C4B5B0EF-F629-CB22-149C-9B10863E741A}"/>
              </a:ext>
            </a:extLst>
          </p:cNvPr>
          <p:cNvPicPr>
            <a:picLocks noChangeAspect="1"/>
          </p:cNvPicPr>
          <p:nvPr/>
        </p:nvPicPr>
        <p:blipFill rotWithShape="1">
          <a:blip r:embed="rId4"/>
          <a:srcRect l="17432" r="26320" b="3"/>
          <a:stretch/>
        </p:blipFill>
        <p:spPr>
          <a:xfrm>
            <a:off x="5525559" y="725908"/>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32" name="Freeform: Shape 31">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What is Influencer Marketing? 5 Creative Ways to Use Influencers in Your  Advertising">
            <a:extLst>
              <a:ext uri="{FF2B5EF4-FFF2-40B4-BE49-F238E27FC236}">
                <a16:creationId xmlns:a16="http://schemas.microsoft.com/office/drawing/2014/main" id="{5365896B-8BA1-2AF1-201F-3BEB0CA3D0EC}"/>
              </a:ext>
            </a:extLst>
          </p:cNvPr>
          <p:cNvPicPr>
            <a:picLocks noChangeAspect="1"/>
          </p:cNvPicPr>
          <p:nvPr/>
        </p:nvPicPr>
        <p:blipFill rotWithShape="1">
          <a:blip r:embed="rId5"/>
          <a:srcRect l="23737" r="21854" b="3"/>
          <a:stretch/>
        </p:blipFill>
        <p:spPr>
          <a:xfrm>
            <a:off x="8918761" y="-4331"/>
            <a:ext cx="3273238" cy="3383891"/>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p:spPr>
      </p:pic>
      <p:sp>
        <p:nvSpPr>
          <p:cNvPr id="34" name="Freeform: Shape 33">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Technology and the 21st Century Teacher | M.A.D. L I G A Y A">
            <a:extLst>
              <a:ext uri="{FF2B5EF4-FFF2-40B4-BE49-F238E27FC236}">
                <a16:creationId xmlns:a16="http://schemas.microsoft.com/office/drawing/2014/main" id="{4839B8C5-32ED-7291-7147-2A7D81E24C05}"/>
              </a:ext>
            </a:extLst>
          </p:cNvPr>
          <p:cNvPicPr>
            <a:picLocks noChangeAspect="1"/>
          </p:cNvPicPr>
          <p:nvPr/>
        </p:nvPicPr>
        <p:blipFill rotWithShape="1">
          <a:blip r:embed="rId6"/>
          <a:srcRect l="15868" r="16626" b="-2"/>
          <a:stretch/>
        </p:blipFill>
        <p:spPr>
          <a:xfrm>
            <a:off x="9363236"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spTree>
    <p:extLst>
      <p:ext uri="{BB962C8B-B14F-4D97-AF65-F5344CB8AC3E}">
        <p14:creationId xmlns:p14="http://schemas.microsoft.com/office/powerpoint/2010/main" val="451010409"/>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ontent Creator? Apa Sih Itu? – BINUS Communication">
            <a:extLst>
              <a:ext uri="{FF2B5EF4-FFF2-40B4-BE49-F238E27FC236}">
                <a16:creationId xmlns:a16="http://schemas.microsoft.com/office/drawing/2014/main" id="{E270927A-DFDA-BEC2-51AF-E629FA90A524}"/>
              </a:ext>
            </a:extLst>
          </p:cNvPr>
          <p:cNvPicPr>
            <a:picLocks noChangeAspect="1"/>
          </p:cNvPicPr>
          <p:nvPr/>
        </p:nvPicPr>
        <p:blipFill rotWithShape="1">
          <a:blip r:embed="rId2"/>
          <a:srcRect l="11113" r="14863"/>
          <a:stretch/>
        </p:blipFill>
        <p:spPr>
          <a:xfrm>
            <a:off x="1"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167B0E-CB1C-B7A0-E4BC-452AD84502CF}"/>
              </a:ext>
            </a:extLst>
          </p:cNvPr>
          <p:cNvSpPr>
            <a:spLocks noGrp="1"/>
          </p:cNvSpPr>
          <p:nvPr>
            <p:ph type="title"/>
          </p:nvPr>
        </p:nvSpPr>
        <p:spPr>
          <a:xfrm>
            <a:off x="7531610" y="365125"/>
            <a:ext cx="3822189" cy="1899912"/>
          </a:xfrm>
        </p:spPr>
        <p:txBody>
          <a:bodyPr>
            <a:normAutofit/>
          </a:bodyPr>
          <a:lstStyle/>
          <a:p>
            <a:r>
              <a:rPr lang="en-US" sz="4000"/>
              <a:t>User Research &amp; Personas</a:t>
            </a:r>
          </a:p>
        </p:txBody>
      </p:sp>
      <p:graphicFrame>
        <p:nvGraphicFramePr>
          <p:cNvPr id="11" name="Content Placeholder 2">
            <a:extLst>
              <a:ext uri="{FF2B5EF4-FFF2-40B4-BE49-F238E27FC236}">
                <a16:creationId xmlns:a16="http://schemas.microsoft.com/office/drawing/2014/main" id="{159C9640-5227-19CF-F6DB-270CC7B0C818}"/>
              </a:ext>
            </a:extLst>
          </p:cNvPr>
          <p:cNvGraphicFramePr>
            <a:graphicFrameLocks noGrp="1"/>
          </p:cNvGraphicFramePr>
          <p:nvPr>
            <p:ph idx="1"/>
            <p:extLst>
              <p:ext uri="{D42A27DB-BD31-4B8C-83A1-F6EECF244321}">
                <p14:modId xmlns:p14="http://schemas.microsoft.com/office/powerpoint/2010/main" val="342546754"/>
              </p:ext>
            </p:extLst>
          </p:nvPr>
        </p:nvGraphicFramePr>
        <p:xfrm>
          <a:off x="7195434" y="473172"/>
          <a:ext cx="4584188" cy="6689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701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nstructional Design and Educational Technology Jobs Explained | The Link">
            <a:extLst>
              <a:ext uri="{FF2B5EF4-FFF2-40B4-BE49-F238E27FC236}">
                <a16:creationId xmlns:a16="http://schemas.microsoft.com/office/drawing/2014/main" id="{AA37CE05-9375-63DB-E9E8-C8252263CDC8}"/>
              </a:ext>
            </a:extLst>
          </p:cNvPr>
          <p:cNvPicPr>
            <a:picLocks noChangeAspect="1"/>
          </p:cNvPicPr>
          <p:nvPr/>
        </p:nvPicPr>
        <p:blipFill rotWithShape="1">
          <a:blip r:embed="rId2"/>
          <a:srcRect l="11687" r="17814"/>
          <a:stretch/>
        </p:blipFill>
        <p:spPr>
          <a:xfrm>
            <a:off x="4012738" y="10"/>
            <a:ext cx="8179260"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167B0E-CB1C-B7A0-E4BC-452AD84502CF}"/>
              </a:ext>
            </a:extLst>
          </p:cNvPr>
          <p:cNvSpPr>
            <a:spLocks noGrp="1"/>
          </p:cNvSpPr>
          <p:nvPr>
            <p:ph type="title"/>
          </p:nvPr>
        </p:nvSpPr>
        <p:spPr>
          <a:xfrm>
            <a:off x="333936" y="253066"/>
            <a:ext cx="3822189" cy="1899912"/>
          </a:xfrm>
        </p:spPr>
        <p:txBody>
          <a:bodyPr>
            <a:normAutofit/>
          </a:bodyPr>
          <a:lstStyle/>
          <a:p>
            <a:r>
              <a:rPr lang="en-US" sz="4000"/>
              <a:t>User Research &amp; Personas</a:t>
            </a:r>
          </a:p>
        </p:txBody>
      </p:sp>
      <p:graphicFrame>
        <p:nvGraphicFramePr>
          <p:cNvPr id="11" name="Content Placeholder 2">
            <a:extLst>
              <a:ext uri="{FF2B5EF4-FFF2-40B4-BE49-F238E27FC236}">
                <a16:creationId xmlns:a16="http://schemas.microsoft.com/office/drawing/2014/main" id="{159C9640-5227-19CF-F6DB-270CC7B0C818}"/>
              </a:ext>
            </a:extLst>
          </p:cNvPr>
          <p:cNvGraphicFramePr>
            <a:graphicFrameLocks noGrp="1"/>
          </p:cNvGraphicFramePr>
          <p:nvPr>
            <p:ph idx="1"/>
            <p:extLst>
              <p:ext uri="{D42A27DB-BD31-4B8C-83A1-F6EECF244321}">
                <p14:modId xmlns:p14="http://schemas.microsoft.com/office/powerpoint/2010/main" val="1722007823"/>
              </p:ext>
            </p:extLst>
          </p:nvPr>
        </p:nvGraphicFramePr>
        <p:xfrm>
          <a:off x="345142" y="2019583"/>
          <a:ext cx="4214394" cy="44375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2670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taking a selfie&#10;&#10;Description automatically generated">
            <a:extLst>
              <a:ext uri="{FF2B5EF4-FFF2-40B4-BE49-F238E27FC236}">
                <a16:creationId xmlns:a16="http://schemas.microsoft.com/office/drawing/2014/main" id="{32030CD6-6900-E4C4-215D-6D8DFDD2DCF5}"/>
              </a:ext>
            </a:extLst>
          </p:cNvPr>
          <p:cNvPicPr>
            <a:picLocks noChangeAspect="1"/>
          </p:cNvPicPr>
          <p:nvPr/>
        </p:nvPicPr>
        <p:blipFill rotWithShape="1">
          <a:blip r:embed="rId2"/>
          <a:srcRect l="5884" r="-1" b="-1"/>
          <a:stretch/>
        </p:blipFill>
        <p:spPr>
          <a:xfrm>
            <a:off x="1"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167B0E-CB1C-B7A0-E4BC-452AD84502CF}"/>
              </a:ext>
            </a:extLst>
          </p:cNvPr>
          <p:cNvSpPr>
            <a:spLocks noGrp="1"/>
          </p:cNvSpPr>
          <p:nvPr>
            <p:ph type="title"/>
          </p:nvPr>
        </p:nvSpPr>
        <p:spPr>
          <a:xfrm>
            <a:off x="7632463" y="275478"/>
            <a:ext cx="3822189" cy="1899912"/>
          </a:xfrm>
        </p:spPr>
        <p:txBody>
          <a:bodyPr>
            <a:normAutofit/>
          </a:bodyPr>
          <a:lstStyle/>
          <a:p>
            <a:r>
              <a:rPr lang="en-US" sz="4000"/>
              <a:t>User Research &amp; Personas</a:t>
            </a:r>
          </a:p>
        </p:txBody>
      </p:sp>
      <p:graphicFrame>
        <p:nvGraphicFramePr>
          <p:cNvPr id="11" name="Content Placeholder 2">
            <a:extLst>
              <a:ext uri="{FF2B5EF4-FFF2-40B4-BE49-F238E27FC236}">
                <a16:creationId xmlns:a16="http://schemas.microsoft.com/office/drawing/2014/main" id="{159C9640-5227-19CF-F6DB-270CC7B0C818}"/>
              </a:ext>
            </a:extLst>
          </p:cNvPr>
          <p:cNvGraphicFramePr>
            <a:graphicFrameLocks noGrp="1"/>
          </p:cNvGraphicFramePr>
          <p:nvPr>
            <p:ph idx="1"/>
            <p:extLst>
              <p:ext uri="{D42A27DB-BD31-4B8C-83A1-F6EECF244321}">
                <p14:modId xmlns:p14="http://schemas.microsoft.com/office/powerpoint/2010/main" val="2753073213"/>
              </p:ext>
            </p:extLst>
          </p:nvPr>
        </p:nvGraphicFramePr>
        <p:xfrm>
          <a:off x="7632463" y="1515319"/>
          <a:ext cx="4315247" cy="48521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3293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66715D41-DA62-ADC4-C8AA-6101AACF2250}"/>
              </a:ext>
            </a:extLst>
          </p:cNvPr>
          <p:cNvGraphicFramePr>
            <a:graphicFrameLocks noGrp="1"/>
          </p:cNvGraphicFramePr>
          <p:nvPr>
            <p:ph idx="1"/>
            <p:extLst>
              <p:ext uri="{D42A27DB-BD31-4B8C-83A1-F6EECF244321}">
                <p14:modId xmlns:p14="http://schemas.microsoft.com/office/powerpoint/2010/main" val="653676460"/>
              </p:ext>
            </p:extLst>
          </p:nvPr>
        </p:nvGraphicFramePr>
        <p:xfrm>
          <a:off x="179294" y="986117"/>
          <a:ext cx="11875903" cy="5701104"/>
        </p:xfrm>
        <a:graphic>
          <a:graphicData uri="http://schemas.openxmlformats.org/drawingml/2006/table">
            <a:tbl>
              <a:tblPr firstRow="1" bandRow="1">
                <a:tableStyleId>{5C22544A-7EE6-4342-B048-85BDC9FD1C3A}</a:tableStyleId>
              </a:tblPr>
              <a:tblGrid>
                <a:gridCol w="2461062">
                  <a:extLst>
                    <a:ext uri="{9D8B030D-6E8A-4147-A177-3AD203B41FA5}">
                      <a16:colId xmlns:a16="http://schemas.microsoft.com/office/drawing/2014/main" val="3093570943"/>
                    </a:ext>
                  </a:extLst>
                </a:gridCol>
                <a:gridCol w="2291135">
                  <a:extLst>
                    <a:ext uri="{9D8B030D-6E8A-4147-A177-3AD203B41FA5}">
                      <a16:colId xmlns:a16="http://schemas.microsoft.com/office/drawing/2014/main" val="4047628340"/>
                    </a:ext>
                  </a:extLst>
                </a:gridCol>
                <a:gridCol w="2425910">
                  <a:extLst>
                    <a:ext uri="{9D8B030D-6E8A-4147-A177-3AD203B41FA5}">
                      <a16:colId xmlns:a16="http://schemas.microsoft.com/office/drawing/2014/main" val="116458435"/>
                    </a:ext>
                  </a:extLst>
                </a:gridCol>
                <a:gridCol w="2348898">
                  <a:extLst>
                    <a:ext uri="{9D8B030D-6E8A-4147-A177-3AD203B41FA5}">
                      <a16:colId xmlns:a16="http://schemas.microsoft.com/office/drawing/2014/main" val="2605523510"/>
                    </a:ext>
                  </a:extLst>
                </a:gridCol>
                <a:gridCol w="2348898">
                  <a:extLst>
                    <a:ext uri="{9D8B030D-6E8A-4147-A177-3AD203B41FA5}">
                      <a16:colId xmlns:a16="http://schemas.microsoft.com/office/drawing/2014/main" val="4032558598"/>
                    </a:ext>
                  </a:extLst>
                </a:gridCol>
              </a:tblGrid>
              <a:tr h="1425276">
                <a:tc>
                  <a:txBody>
                    <a:bodyPr/>
                    <a:lstStyle/>
                    <a:p>
                      <a:pPr lvl="0" algn="ctr">
                        <a:buNone/>
                      </a:pPr>
                      <a:r>
                        <a:rPr lang="en-US" sz="2800">
                          <a:latin typeface="Aptos Display"/>
                        </a:rPr>
                        <a:t>Features</a:t>
                      </a:r>
                    </a:p>
                  </a:txBody>
                  <a:tcPr anchor="ctr">
                    <a:solidFill>
                      <a:srgbClr val="002060"/>
                    </a:solidFill>
                  </a:tcPr>
                </a:tc>
                <a:tc>
                  <a:txBody>
                    <a:bodyPr/>
                    <a:lstStyle/>
                    <a:p>
                      <a:pPr lvl="0">
                        <a:buNone/>
                      </a:pPr>
                      <a:endParaRPr lang="en-US"/>
                    </a:p>
                  </a:txBody>
                  <a:tcPr>
                    <a:solidFill>
                      <a:srgbClr val="002060"/>
                    </a:solidFill>
                  </a:tcPr>
                </a:tc>
                <a:tc>
                  <a:txBody>
                    <a:bodyPr/>
                    <a:lstStyle/>
                    <a:p>
                      <a:endParaRPr lang="en-US"/>
                    </a:p>
                  </a:txBody>
                  <a:tcPr>
                    <a:solidFill>
                      <a:srgbClr val="002060"/>
                    </a:solidFill>
                  </a:tcPr>
                </a:tc>
                <a:tc>
                  <a:txBody>
                    <a:bodyPr/>
                    <a:lstStyle/>
                    <a:p>
                      <a:pPr lvl="0">
                        <a:buNone/>
                      </a:pPr>
                      <a:endParaRPr lang="en-US"/>
                    </a:p>
                  </a:txBody>
                  <a:tcPr>
                    <a:solidFill>
                      <a:srgbClr val="002060"/>
                    </a:solidFill>
                  </a:tcPr>
                </a:tc>
                <a:tc>
                  <a:txBody>
                    <a:bodyPr/>
                    <a:lstStyle/>
                    <a:p>
                      <a:pPr lvl="0">
                        <a:buNone/>
                      </a:pPr>
                      <a:endParaRPr lang="en-US"/>
                    </a:p>
                  </a:txBody>
                  <a:tcPr>
                    <a:solidFill>
                      <a:srgbClr val="002060"/>
                    </a:solidFill>
                  </a:tcPr>
                </a:tc>
                <a:extLst>
                  <a:ext uri="{0D108BD9-81ED-4DB2-BD59-A6C34878D82A}">
                    <a16:rowId xmlns:a16="http://schemas.microsoft.com/office/drawing/2014/main" val="4131803196"/>
                  </a:ext>
                </a:extLst>
              </a:tr>
              <a:tr h="1425276">
                <a:tc>
                  <a:txBody>
                    <a:bodyPr/>
                    <a:lstStyle/>
                    <a:p>
                      <a:pPr lvl="0" algn="ctr">
                        <a:buNone/>
                      </a:pPr>
                      <a:r>
                        <a:rPr lang="en-US" sz="2000" b="1" i="0" u="none" strike="noStrike" noProof="0">
                          <a:solidFill>
                            <a:schemeClr val="bg1"/>
                          </a:solidFill>
                          <a:latin typeface="Aptos Display"/>
                        </a:rPr>
                        <a:t>Narration to Video</a:t>
                      </a:r>
                    </a:p>
                  </a:txBody>
                  <a:tcPr anchor="ctr">
                    <a:solidFill>
                      <a:srgbClr val="002060"/>
                    </a:solidFill>
                  </a:tcPr>
                </a:tc>
                <a:tc>
                  <a:txBody>
                    <a:bodyPr/>
                    <a:lstStyle/>
                    <a:p>
                      <a:pPr lvl="0">
                        <a:buNone/>
                      </a:pPr>
                      <a:endParaRPr lang="en-US"/>
                    </a:p>
                  </a:txBody>
                  <a:tcPr>
                    <a:solidFill>
                      <a:srgbClr val="002060"/>
                    </a:solidFill>
                  </a:tcPr>
                </a:tc>
                <a:tc>
                  <a:txBody>
                    <a:bodyPr/>
                    <a:lstStyle/>
                    <a:p>
                      <a:pPr lvl="0">
                        <a:buNone/>
                      </a:pPr>
                      <a:r>
                        <a:rPr lang="en-US" sz="1800" b="0" i="0" u="none" strike="noStrike" noProof="0">
                          <a:solidFill>
                            <a:srgbClr val="000000"/>
                          </a:solidFill>
                          <a:latin typeface="Times"/>
                        </a:rPr>
                        <a:t>   </a:t>
                      </a:r>
                      <a:endParaRPr lang="en-US"/>
                    </a:p>
                  </a:txBody>
                  <a:tcPr>
                    <a:solidFill>
                      <a:srgbClr val="002060"/>
                    </a:solidFill>
                  </a:tcPr>
                </a:tc>
                <a:tc>
                  <a:txBody>
                    <a:bodyPr/>
                    <a:lstStyle/>
                    <a:p>
                      <a:pPr lvl="0">
                        <a:buNone/>
                      </a:pPr>
                      <a:endParaRPr lang="en-US"/>
                    </a:p>
                  </a:txBody>
                  <a:tcPr>
                    <a:solidFill>
                      <a:srgbClr val="002060"/>
                    </a:solidFill>
                  </a:tcPr>
                </a:tc>
                <a:tc>
                  <a:txBody>
                    <a:bodyPr/>
                    <a:lstStyle/>
                    <a:p>
                      <a:pPr lvl="0">
                        <a:buNone/>
                      </a:pPr>
                      <a:endParaRPr lang="en-US"/>
                    </a:p>
                  </a:txBody>
                  <a:tcPr>
                    <a:solidFill>
                      <a:srgbClr val="002060"/>
                    </a:solidFill>
                  </a:tcPr>
                </a:tc>
                <a:extLst>
                  <a:ext uri="{0D108BD9-81ED-4DB2-BD59-A6C34878D82A}">
                    <a16:rowId xmlns:a16="http://schemas.microsoft.com/office/drawing/2014/main" val="2549511383"/>
                  </a:ext>
                </a:extLst>
              </a:tr>
              <a:tr h="1425276">
                <a:tc>
                  <a:txBody>
                    <a:bodyPr/>
                    <a:lstStyle/>
                    <a:p>
                      <a:pPr lvl="0" algn="ctr">
                        <a:buNone/>
                      </a:pPr>
                      <a:r>
                        <a:rPr lang="en-US" sz="2000" b="1">
                          <a:solidFill>
                            <a:schemeClr val="bg1"/>
                          </a:solidFill>
                          <a:latin typeface="Aptos Display"/>
                        </a:rPr>
                        <a:t>Multi-Language Support</a:t>
                      </a:r>
                      <a:endParaRPr lang="en-US" sz="2000">
                        <a:latin typeface="Aptos Display"/>
                      </a:endParaRPr>
                    </a:p>
                  </a:txBody>
                  <a:tcPr anchor="ctr">
                    <a:solidFill>
                      <a:srgbClr val="002060"/>
                    </a:solidFill>
                  </a:tcPr>
                </a:tc>
                <a:tc>
                  <a:txBody>
                    <a:bodyPr/>
                    <a:lstStyle/>
                    <a:p>
                      <a:pPr lvl="0">
                        <a:buNone/>
                      </a:pPr>
                      <a:endParaRPr lang="en-US"/>
                    </a:p>
                  </a:txBody>
                  <a:tcPr>
                    <a:solidFill>
                      <a:srgbClr val="002060"/>
                    </a:solidFill>
                  </a:tcPr>
                </a:tc>
                <a:tc>
                  <a:txBody>
                    <a:bodyPr/>
                    <a:lstStyle/>
                    <a:p>
                      <a:endParaRPr lang="en-US"/>
                    </a:p>
                  </a:txBody>
                  <a:tcPr>
                    <a:solidFill>
                      <a:srgbClr val="002060"/>
                    </a:solidFill>
                  </a:tcPr>
                </a:tc>
                <a:tc>
                  <a:txBody>
                    <a:bodyPr/>
                    <a:lstStyle/>
                    <a:p>
                      <a:pPr lvl="0">
                        <a:buNone/>
                      </a:pPr>
                      <a:endParaRPr lang="en-US"/>
                    </a:p>
                  </a:txBody>
                  <a:tcPr>
                    <a:solidFill>
                      <a:srgbClr val="002060"/>
                    </a:solidFill>
                  </a:tcPr>
                </a:tc>
                <a:tc>
                  <a:txBody>
                    <a:bodyPr/>
                    <a:lstStyle/>
                    <a:p>
                      <a:pPr lvl="0">
                        <a:buNone/>
                      </a:pPr>
                      <a:endParaRPr lang="en-US"/>
                    </a:p>
                  </a:txBody>
                  <a:tcPr>
                    <a:solidFill>
                      <a:srgbClr val="002060"/>
                    </a:solidFill>
                  </a:tcPr>
                </a:tc>
                <a:extLst>
                  <a:ext uri="{0D108BD9-81ED-4DB2-BD59-A6C34878D82A}">
                    <a16:rowId xmlns:a16="http://schemas.microsoft.com/office/drawing/2014/main" val="2201276035"/>
                  </a:ext>
                </a:extLst>
              </a:tr>
              <a:tr h="1425276">
                <a:tc>
                  <a:txBody>
                    <a:bodyPr/>
                    <a:lstStyle/>
                    <a:p>
                      <a:pPr lvl="0" algn="ctr">
                        <a:buNone/>
                      </a:pPr>
                      <a:r>
                        <a:rPr lang="en-US" sz="2000" b="1">
                          <a:solidFill>
                            <a:schemeClr val="bg1"/>
                          </a:solidFill>
                          <a:latin typeface="Aptos Display"/>
                        </a:rPr>
                        <a:t>Human Voice Imitation</a:t>
                      </a:r>
                      <a:endParaRPr lang="en-US" sz="2000" b="1" err="1">
                        <a:solidFill>
                          <a:schemeClr val="bg1"/>
                        </a:solidFill>
                        <a:latin typeface="Aptos Display"/>
                      </a:endParaRPr>
                    </a:p>
                  </a:txBody>
                  <a:tcPr anchor="ctr">
                    <a:solidFill>
                      <a:srgbClr val="002060"/>
                    </a:solidFill>
                  </a:tcPr>
                </a:tc>
                <a:tc>
                  <a:txBody>
                    <a:bodyPr/>
                    <a:lstStyle/>
                    <a:p>
                      <a:pPr lvl="0">
                        <a:buNone/>
                      </a:pPr>
                      <a:endParaRPr lang="en-US"/>
                    </a:p>
                  </a:txBody>
                  <a:tcPr>
                    <a:solidFill>
                      <a:srgbClr val="002060"/>
                    </a:solidFill>
                  </a:tcPr>
                </a:tc>
                <a:tc>
                  <a:txBody>
                    <a:bodyPr/>
                    <a:lstStyle/>
                    <a:p>
                      <a:endParaRPr lang="en-US"/>
                    </a:p>
                  </a:txBody>
                  <a:tcPr>
                    <a:solidFill>
                      <a:srgbClr val="002060"/>
                    </a:solidFill>
                  </a:tcPr>
                </a:tc>
                <a:tc>
                  <a:txBody>
                    <a:bodyPr/>
                    <a:lstStyle/>
                    <a:p>
                      <a:pPr lvl="0">
                        <a:buNone/>
                      </a:pPr>
                      <a:endParaRPr lang="en-US"/>
                    </a:p>
                  </a:txBody>
                  <a:tcPr>
                    <a:solidFill>
                      <a:srgbClr val="002060"/>
                    </a:solidFill>
                  </a:tcPr>
                </a:tc>
                <a:tc>
                  <a:txBody>
                    <a:bodyPr/>
                    <a:lstStyle/>
                    <a:p>
                      <a:pPr lvl="0">
                        <a:buNone/>
                      </a:pPr>
                      <a:endParaRPr lang="en-US"/>
                    </a:p>
                  </a:txBody>
                  <a:tcPr>
                    <a:solidFill>
                      <a:srgbClr val="002060"/>
                    </a:solidFill>
                  </a:tcPr>
                </a:tc>
                <a:extLst>
                  <a:ext uri="{0D108BD9-81ED-4DB2-BD59-A6C34878D82A}">
                    <a16:rowId xmlns:a16="http://schemas.microsoft.com/office/drawing/2014/main" val="3787821990"/>
                  </a:ext>
                </a:extLst>
              </a:tr>
            </a:tbl>
          </a:graphicData>
        </a:graphic>
      </p:graphicFrame>
      <p:pic>
        <p:nvPicPr>
          <p:cNvPr id="19" name="Picture 18" descr="Cross Icon X Vector Sign Flat Style Cross Red Colored Icon Vector Isolated  Illustration Stock Illustration - Download Image Now - iStock">
            <a:extLst>
              <a:ext uri="{FF2B5EF4-FFF2-40B4-BE49-F238E27FC236}">
                <a16:creationId xmlns:a16="http://schemas.microsoft.com/office/drawing/2014/main" id="{6828169B-7F13-0E75-53C5-CF02FE192848}"/>
              </a:ext>
            </a:extLst>
          </p:cNvPr>
          <p:cNvPicPr>
            <a:picLocks noChangeAspect="1"/>
          </p:cNvPicPr>
          <p:nvPr/>
        </p:nvPicPr>
        <p:blipFill>
          <a:blip r:embed="rId2"/>
          <a:stretch>
            <a:fillRect/>
          </a:stretch>
        </p:blipFill>
        <p:spPr>
          <a:xfrm>
            <a:off x="7978705" y="2692244"/>
            <a:ext cx="1024934" cy="778405"/>
          </a:xfrm>
          <a:prstGeom prst="rect">
            <a:avLst/>
          </a:prstGeom>
        </p:spPr>
      </p:pic>
      <p:pic>
        <p:nvPicPr>
          <p:cNvPr id="20" name="Picture 19" descr="Check Mark Icons PNG, Free Checkmark PNG, Vector And Icons | Pngtree">
            <a:extLst>
              <a:ext uri="{FF2B5EF4-FFF2-40B4-BE49-F238E27FC236}">
                <a16:creationId xmlns:a16="http://schemas.microsoft.com/office/drawing/2014/main" id="{DA9B12E7-ED9E-BF26-C651-C90F3320EB22}"/>
              </a:ext>
            </a:extLst>
          </p:cNvPr>
          <p:cNvPicPr>
            <a:picLocks noChangeAspect="1"/>
          </p:cNvPicPr>
          <p:nvPr/>
        </p:nvPicPr>
        <p:blipFill>
          <a:blip r:embed="rId3"/>
          <a:stretch>
            <a:fillRect/>
          </a:stretch>
        </p:blipFill>
        <p:spPr>
          <a:xfrm>
            <a:off x="10372164" y="2651311"/>
            <a:ext cx="995084" cy="793379"/>
          </a:xfrm>
          <a:prstGeom prst="rect">
            <a:avLst/>
          </a:prstGeom>
        </p:spPr>
      </p:pic>
      <p:pic>
        <p:nvPicPr>
          <p:cNvPr id="23" name="Picture 22" descr="Check Mark Icons PNG, Free Checkmark PNG, Vector And Icons | Pngtree">
            <a:extLst>
              <a:ext uri="{FF2B5EF4-FFF2-40B4-BE49-F238E27FC236}">
                <a16:creationId xmlns:a16="http://schemas.microsoft.com/office/drawing/2014/main" id="{C66BB3F6-8EE4-4B2C-5D50-4AED20A703A1}"/>
              </a:ext>
            </a:extLst>
          </p:cNvPr>
          <p:cNvPicPr>
            <a:picLocks noChangeAspect="1"/>
          </p:cNvPicPr>
          <p:nvPr/>
        </p:nvPicPr>
        <p:blipFill>
          <a:blip r:embed="rId3"/>
          <a:stretch>
            <a:fillRect/>
          </a:stretch>
        </p:blipFill>
        <p:spPr>
          <a:xfrm>
            <a:off x="10360958" y="4130487"/>
            <a:ext cx="1006289" cy="838203"/>
          </a:xfrm>
          <a:prstGeom prst="rect">
            <a:avLst/>
          </a:prstGeom>
        </p:spPr>
      </p:pic>
      <p:pic>
        <p:nvPicPr>
          <p:cNvPr id="25" name="Picture 24" descr="Check Mark Icons PNG, Free Checkmark PNG, Vector And Icons | Pngtree">
            <a:extLst>
              <a:ext uri="{FF2B5EF4-FFF2-40B4-BE49-F238E27FC236}">
                <a16:creationId xmlns:a16="http://schemas.microsoft.com/office/drawing/2014/main" id="{EAA2AF89-E167-112A-694F-26643B320173}"/>
              </a:ext>
            </a:extLst>
          </p:cNvPr>
          <p:cNvPicPr>
            <a:picLocks noChangeAspect="1"/>
          </p:cNvPicPr>
          <p:nvPr/>
        </p:nvPicPr>
        <p:blipFill>
          <a:blip r:embed="rId3"/>
          <a:stretch>
            <a:fillRect/>
          </a:stretch>
        </p:blipFill>
        <p:spPr>
          <a:xfrm>
            <a:off x="10360958" y="5542428"/>
            <a:ext cx="1006289" cy="815791"/>
          </a:xfrm>
          <a:prstGeom prst="rect">
            <a:avLst/>
          </a:prstGeom>
        </p:spPr>
      </p:pic>
      <p:pic>
        <p:nvPicPr>
          <p:cNvPr id="3" name="Picture 2" descr="Synthesia AI: Revolutionizing Content Creation – MS Office Store">
            <a:extLst>
              <a:ext uri="{FF2B5EF4-FFF2-40B4-BE49-F238E27FC236}">
                <a16:creationId xmlns:a16="http://schemas.microsoft.com/office/drawing/2014/main" id="{505ED327-7122-665D-D3AA-3D77463FF711}"/>
              </a:ext>
            </a:extLst>
          </p:cNvPr>
          <p:cNvPicPr>
            <a:picLocks noChangeAspect="1"/>
          </p:cNvPicPr>
          <p:nvPr/>
        </p:nvPicPr>
        <p:blipFill>
          <a:blip r:embed="rId4"/>
          <a:stretch>
            <a:fillRect/>
          </a:stretch>
        </p:blipFill>
        <p:spPr>
          <a:xfrm>
            <a:off x="5116608" y="1154776"/>
            <a:ext cx="2070845" cy="1052212"/>
          </a:xfrm>
          <a:prstGeom prst="rect">
            <a:avLst/>
          </a:prstGeom>
        </p:spPr>
      </p:pic>
      <p:pic>
        <p:nvPicPr>
          <p:cNvPr id="14" name="Picture 13" descr="A Full Jasper AI Review for 2024 — Tested and Reviewed">
            <a:extLst>
              <a:ext uri="{FF2B5EF4-FFF2-40B4-BE49-F238E27FC236}">
                <a16:creationId xmlns:a16="http://schemas.microsoft.com/office/drawing/2014/main" id="{BDDB823B-57B1-5259-676D-BE79A4A984BA}"/>
              </a:ext>
            </a:extLst>
          </p:cNvPr>
          <p:cNvPicPr>
            <a:picLocks noChangeAspect="1"/>
          </p:cNvPicPr>
          <p:nvPr/>
        </p:nvPicPr>
        <p:blipFill>
          <a:blip r:embed="rId5"/>
          <a:stretch>
            <a:fillRect/>
          </a:stretch>
        </p:blipFill>
        <p:spPr>
          <a:xfrm>
            <a:off x="7503461" y="1149862"/>
            <a:ext cx="2048431" cy="1062039"/>
          </a:xfrm>
          <a:prstGeom prst="rect">
            <a:avLst/>
          </a:prstGeom>
        </p:spPr>
      </p:pic>
      <p:sp>
        <p:nvSpPr>
          <p:cNvPr id="28" name="Rectangle 27">
            <a:extLst>
              <a:ext uri="{FF2B5EF4-FFF2-40B4-BE49-F238E27FC236}">
                <a16:creationId xmlns:a16="http://schemas.microsoft.com/office/drawing/2014/main" id="{FF1EC0FB-0757-6841-EB40-8D2918F1CB3D}"/>
              </a:ext>
            </a:extLst>
          </p:cNvPr>
          <p:cNvSpPr/>
          <p:nvPr/>
        </p:nvSpPr>
        <p:spPr>
          <a:xfrm>
            <a:off x="9869580" y="1142999"/>
            <a:ext cx="1938616" cy="10645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82C9765-FE8B-E80E-7F69-87373591E9E2}"/>
              </a:ext>
            </a:extLst>
          </p:cNvPr>
          <p:cNvSpPr txBox="1"/>
          <p:nvPr/>
        </p:nvSpPr>
        <p:spPr>
          <a:xfrm>
            <a:off x="9948021" y="1526801"/>
            <a:ext cx="18019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err="1">
                <a:ea typeface="Calibri"/>
                <a:cs typeface="Calibri"/>
              </a:rPr>
              <a:t>NarrativeFlicks</a:t>
            </a:r>
            <a:endParaRPr lang="en-US" b="1" err="1"/>
          </a:p>
        </p:txBody>
      </p:sp>
      <p:pic>
        <p:nvPicPr>
          <p:cNvPr id="4" name="Picture 3" descr="Cross Icon X Vector Sign Flat Style Cross Red Colored Icon Vector Isolated  Illustration Stock Illustration - Download Image Now - iStock">
            <a:extLst>
              <a:ext uri="{FF2B5EF4-FFF2-40B4-BE49-F238E27FC236}">
                <a16:creationId xmlns:a16="http://schemas.microsoft.com/office/drawing/2014/main" id="{52BE9EE0-7F8E-F6D7-CE93-D1ACE46FB7E5}"/>
              </a:ext>
            </a:extLst>
          </p:cNvPr>
          <p:cNvPicPr>
            <a:picLocks noChangeAspect="1"/>
          </p:cNvPicPr>
          <p:nvPr/>
        </p:nvPicPr>
        <p:blipFill>
          <a:blip r:embed="rId2"/>
          <a:stretch>
            <a:fillRect/>
          </a:stretch>
        </p:blipFill>
        <p:spPr>
          <a:xfrm>
            <a:off x="8022072" y="4128780"/>
            <a:ext cx="1024934" cy="834435"/>
          </a:xfrm>
          <a:prstGeom prst="rect">
            <a:avLst/>
          </a:prstGeom>
        </p:spPr>
      </p:pic>
      <p:sp>
        <p:nvSpPr>
          <p:cNvPr id="8" name="Title 7">
            <a:extLst>
              <a:ext uri="{FF2B5EF4-FFF2-40B4-BE49-F238E27FC236}">
                <a16:creationId xmlns:a16="http://schemas.microsoft.com/office/drawing/2014/main" id="{8244974A-8AD4-9EC7-6F50-7CC8F2DAB686}"/>
              </a:ext>
            </a:extLst>
          </p:cNvPr>
          <p:cNvSpPr>
            <a:spLocks noGrp="1"/>
          </p:cNvSpPr>
          <p:nvPr>
            <p:ph type="title"/>
          </p:nvPr>
        </p:nvSpPr>
        <p:spPr>
          <a:xfrm>
            <a:off x="177053" y="-94316"/>
            <a:ext cx="9070042" cy="1347974"/>
          </a:xfrm>
        </p:spPr>
        <p:txBody>
          <a:bodyPr>
            <a:normAutofit/>
          </a:bodyPr>
          <a:lstStyle/>
          <a:p>
            <a:r>
              <a:rPr lang="en-US" sz="3200" b="1">
                <a:latin typeface="Aptos Display"/>
                <a:ea typeface="Calibri"/>
                <a:cs typeface="Calibri"/>
              </a:rPr>
              <a:t>Competitor</a:t>
            </a:r>
            <a:r>
              <a:rPr lang="en-US" sz="3200" b="1">
                <a:latin typeface="Calibri"/>
                <a:ea typeface="Calibri"/>
                <a:cs typeface="Calibri"/>
              </a:rPr>
              <a:t> Analysis</a:t>
            </a:r>
          </a:p>
        </p:txBody>
      </p:sp>
      <p:pic>
        <p:nvPicPr>
          <p:cNvPr id="30" name="Picture 29" descr="Cross Icon X Vector Sign Flat Style Cross Red Colored Icon Vector Isolated  Illustration Stock Illustration - Download Image Now - iStock">
            <a:extLst>
              <a:ext uri="{FF2B5EF4-FFF2-40B4-BE49-F238E27FC236}">
                <a16:creationId xmlns:a16="http://schemas.microsoft.com/office/drawing/2014/main" id="{D872E3DA-FA83-3520-AAE6-E0E1189341E8}"/>
              </a:ext>
            </a:extLst>
          </p:cNvPr>
          <p:cNvPicPr>
            <a:picLocks noChangeAspect="1"/>
          </p:cNvPicPr>
          <p:nvPr/>
        </p:nvPicPr>
        <p:blipFill>
          <a:blip r:embed="rId2"/>
          <a:stretch>
            <a:fillRect/>
          </a:stretch>
        </p:blipFill>
        <p:spPr>
          <a:xfrm>
            <a:off x="8022072" y="5529515"/>
            <a:ext cx="1024934" cy="834435"/>
          </a:xfrm>
          <a:prstGeom prst="rect">
            <a:avLst/>
          </a:prstGeom>
        </p:spPr>
      </p:pic>
      <p:pic>
        <p:nvPicPr>
          <p:cNvPr id="31" name="Picture 30" descr="Cross Icon X Vector Sign Flat Style Cross Red Colored Icon Vector Isolated  Illustration Stock Illustration - Download Image Now - iStock">
            <a:extLst>
              <a:ext uri="{FF2B5EF4-FFF2-40B4-BE49-F238E27FC236}">
                <a16:creationId xmlns:a16="http://schemas.microsoft.com/office/drawing/2014/main" id="{EB810D86-3F5B-603B-DABD-370A2060E664}"/>
              </a:ext>
            </a:extLst>
          </p:cNvPr>
          <p:cNvPicPr>
            <a:picLocks noChangeAspect="1"/>
          </p:cNvPicPr>
          <p:nvPr/>
        </p:nvPicPr>
        <p:blipFill>
          <a:blip r:embed="rId2"/>
          <a:stretch>
            <a:fillRect/>
          </a:stretch>
        </p:blipFill>
        <p:spPr>
          <a:xfrm>
            <a:off x="5636675" y="2703449"/>
            <a:ext cx="1024934" cy="778405"/>
          </a:xfrm>
          <a:prstGeom prst="rect">
            <a:avLst/>
          </a:prstGeom>
        </p:spPr>
      </p:pic>
      <p:pic>
        <p:nvPicPr>
          <p:cNvPr id="33" name="Picture 32" descr="Cross Icon X Vector Sign Flat Style Cross Red Colored Icon Vector Isolated  Illustration Stock Illustration - Download Image Now - iStock">
            <a:extLst>
              <a:ext uri="{FF2B5EF4-FFF2-40B4-BE49-F238E27FC236}">
                <a16:creationId xmlns:a16="http://schemas.microsoft.com/office/drawing/2014/main" id="{4F31ECEC-7FF6-E061-00AC-9D5CD44C2606}"/>
              </a:ext>
            </a:extLst>
          </p:cNvPr>
          <p:cNvPicPr>
            <a:picLocks noChangeAspect="1"/>
          </p:cNvPicPr>
          <p:nvPr/>
        </p:nvPicPr>
        <p:blipFill>
          <a:blip r:embed="rId2"/>
          <a:stretch>
            <a:fillRect/>
          </a:stretch>
        </p:blipFill>
        <p:spPr>
          <a:xfrm>
            <a:off x="5636675" y="5560949"/>
            <a:ext cx="1024934" cy="778405"/>
          </a:xfrm>
          <a:prstGeom prst="rect">
            <a:avLst/>
          </a:prstGeom>
        </p:spPr>
      </p:pic>
      <p:pic>
        <p:nvPicPr>
          <p:cNvPr id="36" name="Picture 35" descr="Cross Icon X Vector Sign Flat Style Cross Red Colored Icon Vector Isolated  Illustration Stock Illustration - Download Image Now - iStock">
            <a:extLst>
              <a:ext uri="{FF2B5EF4-FFF2-40B4-BE49-F238E27FC236}">
                <a16:creationId xmlns:a16="http://schemas.microsoft.com/office/drawing/2014/main" id="{11AE4E73-D404-EAAC-6CE9-81B85BC5F211}"/>
              </a:ext>
            </a:extLst>
          </p:cNvPr>
          <p:cNvPicPr>
            <a:picLocks noChangeAspect="1"/>
          </p:cNvPicPr>
          <p:nvPr/>
        </p:nvPicPr>
        <p:blipFill>
          <a:blip r:embed="rId2"/>
          <a:stretch>
            <a:fillRect/>
          </a:stretch>
        </p:blipFill>
        <p:spPr>
          <a:xfrm>
            <a:off x="3261028" y="5583360"/>
            <a:ext cx="1024934" cy="778405"/>
          </a:xfrm>
          <a:prstGeom prst="rect">
            <a:avLst/>
          </a:prstGeom>
        </p:spPr>
      </p:pic>
      <p:pic>
        <p:nvPicPr>
          <p:cNvPr id="7" name="Picture 6" descr="Sora: novo sistema de IA da OpenAI causa preocupações sobre deepfakes">
            <a:extLst>
              <a:ext uri="{FF2B5EF4-FFF2-40B4-BE49-F238E27FC236}">
                <a16:creationId xmlns:a16="http://schemas.microsoft.com/office/drawing/2014/main" id="{31738799-24C7-5A32-E242-23A3A490CCF5}"/>
              </a:ext>
            </a:extLst>
          </p:cNvPr>
          <p:cNvPicPr>
            <a:picLocks noChangeAspect="1"/>
          </p:cNvPicPr>
          <p:nvPr/>
        </p:nvPicPr>
        <p:blipFill>
          <a:blip r:embed="rId6"/>
          <a:stretch>
            <a:fillRect/>
          </a:stretch>
        </p:blipFill>
        <p:spPr>
          <a:xfrm>
            <a:off x="2830607" y="1153560"/>
            <a:ext cx="1891552" cy="1054645"/>
          </a:xfrm>
          <a:prstGeom prst="rect">
            <a:avLst/>
          </a:prstGeom>
        </p:spPr>
      </p:pic>
      <p:pic>
        <p:nvPicPr>
          <p:cNvPr id="9" name="Picture 8" descr="Check Mark Icons PNG, Free Checkmark PNG, Vector And Icons | Pngtree">
            <a:extLst>
              <a:ext uri="{FF2B5EF4-FFF2-40B4-BE49-F238E27FC236}">
                <a16:creationId xmlns:a16="http://schemas.microsoft.com/office/drawing/2014/main" id="{01AD1877-19A6-468D-61D8-D0274F76A04F}"/>
              </a:ext>
            </a:extLst>
          </p:cNvPr>
          <p:cNvPicPr>
            <a:picLocks noChangeAspect="1"/>
          </p:cNvPicPr>
          <p:nvPr/>
        </p:nvPicPr>
        <p:blipFill>
          <a:blip r:embed="rId3"/>
          <a:stretch>
            <a:fillRect/>
          </a:stretch>
        </p:blipFill>
        <p:spPr>
          <a:xfrm>
            <a:off x="5598457" y="4130487"/>
            <a:ext cx="1006289" cy="838203"/>
          </a:xfrm>
          <a:prstGeom prst="rect">
            <a:avLst/>
          </a:prstGeom>
        </p:spPr>
      </p:pic>
      <p:pic>
        <p:nvPicPr>
          <p:cNvPr id="10" name="Picture 9" descr="Check Mark Icons PNG, Free Checkmark PNG, Vector And Icons | Pngtree">
            <a:extLst>
              <a:ext uri="{FF2B5EF4-FFF2-40B4-BE49-F238E27FC236}">
                <a16:creationId xmlns:a16="http://schemas.microsoft.com/office/drawing/2014/main" id="{FB8B81F6-A7EA-CCC0-8D28-19FBB94B0AF2}"/>
              </a:ext>
            </a:extLst>
          </p:cNvPr>
          <p:cNvPicPr>
            <a:picLocks noChangeAspect="1"/>
          </p:cNvPicPr>
          <p:nvPr/>
        </p:nvPicPr>
        <p:blipFill>
          <a:blip r:embed="rId3"/>
          <a:stretch>
            <a:fillRect/>
          </a:stretch>
        </p:blipFill>
        <p:spPr>
          <a:xfrm>
            <a:off x="3256427" y="2684928"/>
            <a:ext cx="1006289" cy="838203"/>
          </a:xfrm>
          <a:prstGeom prst="rect">
            <a:avLst/>
          </a:prstGeom>
        </p:spPr>
      </p:pic>
      <p:pic>
        <p:nvPicPr>
          <p:cNvPr id="11" name="Picture 10" descr="Check Mark Icons PNG, Free Checkmark PNG, Vector And Icons | Pngtree">
            <a:extLst>
              <a:ext uri="{FF2B5EF4-FFF2-40B4-BE49-F238E27FC236}">
                <a16:creationId xmlns:a16="http://schemas.microsoft.com/office/drawing/2014/main" id="{85F0DB5E-BE20-F3DB-4054-E149595485C1}"/>
              </a:ext>
            </a:extLst>
          </p:cNvPr>
          <p:cNvPicPr>
            <a:picLocks noChangeAspect="1"/>
          </p:cNvPicPr>
          <p:nvPr/>
        </p:nvPicPr>
        <p:blipFill>
          <a:blip r:embed="rId3"/>
          <a:stretch>
            <a:fillRect/>
          </a:stretch>
        </p:blipFill>
        <p:spPr>
          <a:xfrm>
            <a:off x="3256427" y="4130487"/>
            <a:ext cx="1006289" cy="838203"/>
          </a:xfrm>
          <a:prstGeom prst="rect">
            <a:avLst/>
          </a:prstGeom>
        </p:spPr>
      </p:pic>
    </p:spTree>
    <p:extLst>
      <p:ext uri="{BB962C8B-B14F-4D97-AF65-F5344CB8AC3E}">
        <p14:creationId xmlns:p14="http://schemas.microsoft.com/office/powerpoint/2010/main" val="38212042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Key Product Specs</vt:lpstr>
      <vt:lpstr>Key Partners</vt:lpstr>
      <vt:lpstr>User Research &amp; Personas</vt:lpstr>
      <vt:lpstr>User Research &amp; Personas</vt:lpstr>
      <vt:lpstr>User Research &amp; Personas</vt:lpstr>
      <vt:lpstr>Competitor Analysis</vt:lpstr>
      <vt:lpstr>Market Size</vt:lpstr>
      <vt:lpstr>Market Analysis</vt:lpstr>
      <vt:lpstr>PowerPoint Presentation</vt:lpstr>
      <vt:lpstr>Revenue Streams</vt:lpstr>
      <vt:lpstr>Prototypes and Assumptions</vt:lpstr>
      <vt:lpstr>Plan to Bring NarrativeFlicks to Market</vt:lpstr>
      <vt:lpstr>PowerPoint Presentation</vt:lpstr>
      <vt:lpstr>PowerPoint Presentation</vt:lpstr>
      <vt:lpstr>PowerPoint Presentation</vt:lpstr>
      <vt:lpstr>PowerPoint Presentation</vt:lpstr>
      <vt:lpstr>Marketing strategies </vt:lpstr>
      <vt:lpstr>Meet the Team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366</cp:revision>
  <dcterms:created xsi:type="dcterms:W3CDTF">2024-03-31T18:43:08Z</dcterms:created>
  <dcterms:modified xsi:type="dcterms:W3CDTF">2024-04-01T03:56:31Z</dcterms:modified>
</cp:coreProperties>
</file>